
<file path=[Content_Types].xml><?xml version="1.0" encoding="utf-8"?>
<Types xmlns="http://schemas.openxmlformats.org/package/2006/content-types">
  <Default Extension="png" ContentType="image/png"/>
  <Default Extension="mp3" ContentType="audio/m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6"/>
  </p:notesMasterIdLst>
  <p:handoutMasterIdLst>
    <p:handoutMasterId r:id="rId27"/>
  </p:handoutMasterIdLst>
  <p:sldIdLst>
    <p:sldId id="257" r:id="rId5"/>
    <p:sldId id="269" r:id="rId6"/>
    <p:sldId id="270" r:id="rId7"/>
    <p:sldId id="271" r:id="rId8"/>
    <p:sldId id="272" r:id="rId9"/>
    <p:sldId id="273" r:id="rId10"/>
    <p:sldId id="282" r:id="rId11"/>
    <p:sldId id="274" r:id="rId12"/>
    <p:sldId id="275" r:id="rId13"/>
    <p:sldId id="276" r:id="rId14"/>
    <p:sldId id="277" r:id="rId15"/>
    <p:sldId id="281" r:id="rId16"/>
    <p:sldId id="278" r:id="rId17"/>
    <p:sldId id="279" r:id="rId18"/>
    <p:sldId id="280" r:id="rId19"/>
    <p:sldId id="283" r:id="rId20"/>
    <p:sldId id="284" r:id="rId21"/>
    <p:sldId id="285" r:id="rId22"/>
    <p:sldId id="286" r:id="rId23"/>
    <p:sldId id="287" r:id="rId24"/>
    <p:sldId id="258" r:id="rId25"/>
  </p:sldIdLst>
  <p:sldSz cx="12192000" cy="6858000"/>
  <p:notesSz cx="6858000" cy="9144000"/>
  <p:defaultTextStyle>
    <a:defPPr rtl="0"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9" d="100"/>
          <a:sy n="89" d="100"/>
        </p:scale>
        <p:origin x="3750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główek — symbol zastępcz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pl-PL" dirty="0"/>
          </a:p>
        </p:txBody>
      </p:sp>
      <p:sp>
        <p:nvSpPr>
          <p:cNvPr id="3" name="Data — symbol zastępczy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BEB18E63-9315-4B0F-9674-2FCACDD37CE1}" type="datetime1">
              <a:rPr lang="pl-PL" smtClean="0"/>
              <a:t>2020-11-17</a:t>
            </a:fld>
            <a:endParaRPr lang="pl-PL" dirty="0"/>
          </a:p>
        </p:txBody>
      </p:sp>
      <p:sp>
        <p:nvSpPr>
          <p:cNvPr id="4" name="Stopka — symbol zastępczy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pl-PL" dirty="0"/>
          </a:p>
        </p:txBody>
      </p:sp>
      <p:sp>
        <p:nvSpPr>
          <p:cNvPr id="5" name="Numer slajdu — symbol zastępczy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50AD62A-9EE1-43E3-A7E5-D268F71DF3EB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43644828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główek — symbol zastępcz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pl-PL" noProof="0" dirty="0"/>
          </a:p>
        </p:txBody>
      </p:sp>
      <p:sp>
        <p:nvSpPr>
          <p:cNvPr id="3" name="Data — symbol zastępcz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13868EBB-4806-42DF-8841-0DDDBD4A386D}" type="datetime1">
              <a:rPr lang="pl-PL" noProof="0" smtClean="0"/>
              <a:t>2020-11-17</a:t>
            </a:fld>
            <a:endParaRPr lang="pl-PL" noProof="0" dirty="0"/>
          </a:p>
        </p:txBody>
      </p:sp>
      <p:sp>
        <p:nvSpPr>
          <p:cNvPr id="4" name="Obraz slajdu — symbol zastępczy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pl-PL" noProof="0" dirty="0"/>
          </a:p>
        </p:txBody>
      </p:sp>
      <p:sp>
        <p:nvSpPr>
          <p:cNvPr id="5" name="Notatki — symbol zastępcz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pl-PL" noProof="0" dirty="0" smtClean="0"/>
              <a:t>Kliknij, aby edytować style wzorca tekstu</a:t>
            </a:r>
          </a:p>
          <a:p>
            <a:pPr lvl="1" rtl="0"/>
            <a:r>
              <a:rPr lang="pl-PL" noProof="0" dirty="0" smtClean="0"/>
              <a:t>Drugi poziom</a:t>
            </a:r>
          </a:p>
          <a:p>
            <a:pPr lvl="2" rtl="0"/>
            <a:r>
              <a:rPr lang="pl-PL" noProof="0" dirty="0" smtClean="0"/>
              <a:t>Trzeci poziom</a:t>
            </a:r>
          </a:p>
          <a:p>
            <a:pPr lvl="3" rtl="0"/>
            <a:r>
              <a:rPr lang="pl-PL" noProof="0" dirty="0" smtClean="0"/>
              <a:t>Czwarty poziom</a:t>
            </a:r>
          </a:p>
          <a:p>
            <a:pPr lvl="4" rtl="0"/>
            <a:r>
              <a:rPr lang="pl-PL" noProof="0" dirty="0" smtClean="0"/>
              <a:t>Piąty poziom</a:t>
            </a:r>
            <a:endParaRPr lang="pl-PL" noProof="0" dirty="0"/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pl-PL" noProof="0" dirty="0"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5534C2EF-8A97-4DAF-B099-E567883644D6}" type="slidenum">
              <a:rPr lang="pl-PL" noProof="0" smtClean="0"/>
              <a:t>‹#›</a:t>
            </a:fld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7180911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534C2EF-8A97-4DAF-B099-E567883644D6}" type="slidenum">
              <a:rPr lang="pl-PL" smtClean="0"/>
              <a:t>1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5036798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534C2EF-8A97-4DAF-B099-E567883644D6}" type="slidenum">
              <a:rPr lang="pl-PL" noProof="0" smtClean="0"/>
              <a:t>2</a:t>
            </a:fld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20752986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534C2EF-8A97-4DAF-B099-E567883644D6}" type="slidenum">
              <a:rPr lang="pl-PL" noProof="0" smtClean="0"/>
              <a:t>21</a:t>
            </a:fld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782277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" r="323" b="422"/>
          <a:stretch/>
        </p:blipFill>
        <p:spPr>
          <a:xfrm>
            <a:off x="1524" y="1"/>
            <a:ext cx="12188952" cy="6858000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ctrTitle" hasCustomPrompt="1"/>
          </p:nvPr>
        </p:nvSpPr>
        <p:spPr>
          <a:xfrm>
            <a:off x="838200" y="533400"/>
            <a:ext cx="8458200" cy="1828800"/>
          </a:xfrm>
        </p:spPr>
        <p:txBody>
          <a:bodyPr rtlCol="0" anchor="b">
            <a:normAutofit/>
          </a:bodyPr>
          <a:lstStyle>
            <a:lvl1pPr algn="l" rtl="0">
              <a:defRPr sz="4400"/>
            </a:lvl1pPr>
          </a:lstStyle>
          <a:p>
            <a:pPr rtl="0"/>
            <a:r>
              <a:rPr lang="pl-PL" noProof="0" dirty="0" smtClean="0"/>
              <a:t>Kliknij, aby edytować styl wzorca tytułu</a:t>
            </a:r>
            <a:endParaRPr lang="pl-PL" noProof="0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838200" y="2438400"/>
            <a:ext cx="7086600" cy="914400"/>
          </a:xfrm>
        </p:spPr>
        <p:txBody>
          <a:bodyPr rtlCol="0">
            <a:normAutofit/>
          </a:bodyPr>
          <a:lstStyle>
            <a:lvl1pPr marL="0" indent="0" algn="l">
              <a:spcBef>
                <a:spcPts val="1200"/>
              </a:spcBef>
              <a:buNone/>
              <a:defRPr sz="240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pl-PL" noProof="0" smtClean="0"/>
              <a:t>Kliknij, aby edytować styl wzorca podtytułu</a:t>
            </a:r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41544510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250">
        <p14:reveal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wa obraz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" y="1716"/>
            <a:ext cx="12188952" cy="6856284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28580" y="5791200"/>
            <a:ext cx="8115419" cy="701674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en-US" sz="2400">
                <a:solidFill>
                  <a:schemeClr val="accent1"/>
                </a:solidFill>
              </a:defRPr>
            </a:lvl1pPr>
          </a:lstStyle>
          <a:p>
            <a:pPr lvl="0" rtl="0"/>
            <a:r>
              <a:rPr lang="pl-PL" noProof="0" smtClean="0"/>
              <a:t>Kliknij, aby edytować styl</a:t>
            </a:r>
            <a:endParaRPr lang="pl-PL" noProof="0" dirty="0"/>
          </a:p>
        </p:txBody>
      </p:sp>
      <p:sp>
        <p:nvSpPr>
          <p:cNvPr id="7" name="Dowolny kształt 5"/>
          <p:cNvSpPr>
            <a:spLocks/>
          </p:cNvSpPr>
          <p:nvPr/>
        </p:nvSpPr>
        <p:spPr bwMode="gray">
          <a:xfrm>
            <a:off x="762000" y="933449"/>
            <a:ext cx="41148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l-PL" noProof="0" dirty="0"/>
          </a:p>
        </p:txBody>
      </p:sp>
      <p:sp>
        <p:nvSpPr>
          <p:cNvPr id="15" name="Obraz — symbol zastępczy 14" descr="Pusty symbol zastępczy pozwalający dodać obraz. Kliknij symbol zastępczy i wybierz obraz, który chcesz dodać"/>
          <p:cNvSpPr>
            <a:spLocks noGrp="1"/>
          </p:cNvSpPr>
          <p:nvPr>
            <p:ph type="pic" sz="quarter" idx="13"/>
          </p:nvPr>
        </p:nvSpPr>
        <p:spPr>
          <a:xfrm>
            <a:off x="992435" y="1113022"/>
            <a:ext cx="3638453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pl-PL" noProof="0" smtClean="0"/>
              <a:t>Kliknij ikonę, aby dodać obraz</a:t>
            </a:r>
            <a:endParaRPr lang="pl-PL" noProof="0" dirty="0"/>
          </a:p>
        </p:txBody>
      </p:sp>
      <p:sp>
        <p:nvSpPr>
          <p:cNvPr id="17" name="Tekst — symbol zastępczy 16"/>
          <p:cNvSpPr>
            <a:spLocks noGrp="1"/>
          </p:cNvSpPr>
          <p:nvPr>
            <p:ph type="body" sz="quarter" idx="14"/>
          </p:nvPr>
        </p:nvSpPr>
        <p:spPr>
          <a:xfrm>
            <a:off x="1028581" y="5181600"/>
            <a:ext cx="3566160" cy="493776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  <a:lvl2pPr marL="0" indent="0">
              <a:spcBef>
                <a:spcPts val="1200"/>
              </a:spcBef>
              <a:buNone/>
              <a:defRPr sz="1800"/>
            </a:lvl2pPr>
            <a:lvl3pPr marL="0" indent="0">
              <a:spcBef>
                <a:spcPts val="1200"/>
              </a:spcBef>
              <a:buNone/>
              <a:defRPr sz="1800"/>
            </a:lvl3pPr>
            <a:lvl4pPr marL="0" indent="0">
              <a:spcBef>
                <a:spcPts val="1200"/>
              </a:spcBef>
              <a:buNone/>
              <a:defRPr sz="1800"/>
            </a:lvl4pPr>
            <a:lvl5pPr marL="0" indent="0">
              <a:spcBef>
                <a:spcPts val="1200"/>
              </a:spcBef>
              <a:buNone/>
              <a:defRPr sz="1800"/>
            </a:lvl5pPr>
          </a:lstStyle>
          <a:p>
            <a:pPr lvl="0" rtl="0"/>
            <a:r>
              <a:rPr lang="pl-PL" noProof="0" smtClean="0"/>
              <a:t>Edytuj style wzorca tekstu</a:t>
            </a:r>
          </a:p>
        </p:txBody>
      </p:sp>
      <p:sp>
        <p:nvSpPr>
          <p:cNvPr id="18" name="Dowolny kształt 5"/>
          <p:cNvSpPr>
            <a:spLocks/>
          </p:cNvSpPr>
          <p:nvPr/>
        </p:nvSpPr>
        <p:spPr bwMode="gray">
          <a:xfrm>
            <a:off x="5300133" y="933449"/>
            <a:ext cx="41148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l-PL" noProof="0" dirty="0"/>
          </a:p>
        </p:txBody>
      </p:sp>
      <p:sp>
        <p:nvSpPr>
          <p:cNvPr id="19" name="Obraz — symbol zastępczy 18" descr="Pusty symbol zastępczy pozwalający dodać obraz. Kliknij symbol zastępczy i wybierz obraz, który chcesz dodać"/>
          <p:cNvSpPr>
            <a:spLocks noGrp="1"/>
          </p:cNvSpPr>
          <p:nvPr>
            <p:ph type="pic" sz="quarter" idx="15"/>
          </p:nvPr>
        </p:nvSpPr>
        <p:spPr>
          <a:xfrm>
            <a:off x="5530568" y="1113022"/>
            <a:ext cx="3638453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pl-PL" noProof="0" smtClean="0"/>
              <a:t>Kliknij ikonę, aby dodać obraz</a:t>
            </a:r>
            <a:endParaRPr lang="pl-PL" noProof="0" dirty="0"/>
          </a:p>
        </p:txBody>
      </p:sp>
      <p:sp>
        <p:nvSpPr>
          <p:cNvPr id="20" name="Tekst — symbol zastępczy 16"/>
          <p:cNvSpPr>
            <a:spLocks noGrp="1"/>
          </p:cNvSpPr>
          <p:nvPr>
            <p:ph type="body" sz="quarter" idx="16"/>
          </p:nvPr>
        </p:nvSpPr>
        <p:spPr>
          <a:xfrm>
            <a:off x="5566714" y="5181600"/>
            <a:ext cx="3566160" cy="493776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  <a:lvl2pPr marL="0" indent="0">
              <a:spcBef>
                <a:spcPts val="1200"/>
              </a:spcBef>
              <a:buNone/>
              <a:defRPr sz="1800"/>
            </a:lvl2pPr>
            <a:lvl3pPr marL="0" indent="0">
              <a:spcBef>
                <a:spcPts val="1200"/>
              </a:spcBef>
              <a:buNone/>
              <a:defRPr sz="1800"/>
            </a:lvl3pPr>
            <a:lvl4pPr marL="0" indent="0">
              <a:spcBef>
                <a:spcPts val="1200"/>
              </a:spcBef>
              <a:buNone/>
              <a:defRPr sz="1800"/>
            </a:lvl4pPr>
            <a:lvl5pPr marL="0" indent="0">
              <a:spcBef>
                <a:spcPts val="1200"/>
              </a:spcBef>
              <a:buNone/>
              <a:defRPr sz="1800"/>
            </a:lvl5pPr>
          </a:lstStyle>
          <a:p>
            <a:pPr lvl="0" rtl="0"/>
            <a:r>
              <a:rPr lang="pl-PL" noProof="0" smtClean="0"/>
              <a:t>Edytuj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20377723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250">
        <p14:reveal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rzy obraz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" y="1716"/>
            <a:ext cx="12188952" cy="6856284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28580" y="5305424"/>
            <a:ext cx="8104083" cy="579921"/>
          </a:xfrm>
        </p:spPr>
        <p:txBody>
          <a:bodyPr rtlCol="0">
            <a:normAutofit/>
          </a:bodyPr>
          <a:lstStyle>
            <a:lvl1pPr>
              <a:defRPr sz="2400">
                <a:solidFill>
                  <a:schemeClr val="accent1"/>
                </a:solidFill>
              </a:defRPr>
            </a:lvl1pPr>
          </a:lstStyle>
          <a:p>
            <a:pPr rtl="0"/>
            <a:r>
              <a:rPr lang="pl-PL" noProof="0" smtClean="0"/>
              <a:t>Kliknij, aby edytować styl</a:t>
            </a:r>
            <a:endParaRPr lang="pl-PL" noProof="0" dirty="0"/>
          </a:p>
        </p:txBody>
      </p:sp>
      <p:sp>
        <p:nvSpPr>
          <p:cNvPr id="7" name="Dowolny kształt 5"/>
          <p:cNvSpPr>
            <a:spLocks/>
          </p:cNvSpPr>
          <p:nvPr/>
        </p:nvSpPr>
        <p:spPr bwMode="gray">
          <a:xfrm>
            <a:off x="762000" y="933449"/>
            <a:ext cx="53340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l-PL" noProof="0" dirty="0"/>
          </a:p>
        </p:txBody>
      </p:sp>
      <p:sp>
        <p:nvSpPr>
          <p:cNvPr id="15" name="Obraz — symbol zastępczy 14" descr="Pusty symbol zastępczy pozwalający dodać obraz. Kliknij symbol zastępczy i wybierz obraz, który chcesz dodać"/>
          <p:cNvSpPr>
            <a:spLocks noGrp="1"/>
          </p:cNvSpPr>
          <p:nvPr>
            <p:ph type="pic" sz="quarter" idx="13"/>
          </p:nvPr>
        </p:nvSpPr>
        <p:spPr>
          <a:xfrm>
            <a:off x="991888" y="1113022"/>
            <a:ext cx="4874224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pl-PL" noProof="0" smtClean="0"/>
              <a:t>Kliknij ikonę, aby dodać obraz</a:t>
            </a:r>
            <a:endParaRPr lang="pl-PL" noProof="0" dirty="0"/>
          </a:p>
        </p:txBody>
      </p:sp>
      <p:sp>
        <p:nvSpPr>
          <p:cNvPr id="18" name="Dowolny kształt 5"/>
          <p:cNvSpPr>
            <a:spLocks/>
          </p:cNvSpPr>
          <p:nvPr/>
        </p:nvSpPr>
        <p:spPr bwMode="gray">
          <a:xfrm>
            <a:off x="6323873" y="967316"/>
            <a:ext cx="2990942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l-PL" noProof="0" dirty="0"/>
          </a:p>
        </p:txBody>
      </p:sp>
      <p:sp>
        <p:nvSpPr>
          <p:cNvPr id="19" name="Obraz — symbol zastępczy 18" descr="Pusty symbol zastępczy pozwalający dodać obraz. Kliknij symbol zastępczy i wybierz obraz, który chcesz dodać"/>
          <p:cNvSpPr>
            <a:spLocks noGrp="1"/>
          </p:cNvSpPr>
          <p:nvPr>
            <p:ph type="pic" sz="quarter" idx="15"/>
          </p:nvPr>
        </p:nvSpPr>
        <p:spPr>
          <a:xfrm>
            <a:off x="6506025" y="1109743"/>
            <a:ext cx="2626638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pl-PL" noProof="0" smtClean="0"/>
              <a:t>Kliknij ikonę, aby dodać obraz</a:t>
            </a:r>
            <a:endParaRPr lang="pl-PL" noProof="0" dirty="0"/>
          </a:p>
        </p:txBody>
      </p:sp>
      <p:sp>
        <p:nvSpPr>
          <p:cNvPr id="12" name="Dowolny kształt 5"/>
          <p:cNvSpPr>
            <a:spLocks/>
          </p:cNvSpPr>
          <p:nvPr/>
        </p:nvSpPr>
        <p:spPr bwMode="gray">
          <a:xfrm>
            <a:off x="6323873" y="3060954"/>
            <a:ext cx="2990942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l-PL" noProof="0" dirty="0"/>
          </a:p>
        </p:txBody>
      </p:sp>
      <p:sp>
        <p:nvSpPr>
          <p:cNvPr id="13" name="Obraz — symbol zastępczy 12" descr="Pusty symbol zastępczy pozwalający dodać obraz. Kliknij symbol zastępczy i wybierz obraz, który chcesz dodać"/>
          <p:cNvSpPr>
            <a:spLocks noGrp="1"/>
          </p:cNvSpPr>
          <p:nvPr>
            <p:ph type="pic" sz="quarter" idx="16"/>
          </p:nvPr>
        </p:nvSpPr>
        <p:spPr>
          <a:xfrm>
            <a:off x="6506025" y="3203381"/>
            <a:ext cx="2626638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pl-PL" noProof="0" smtClean="0"/>
              <a:t>Kliknij ikonę, aby dodać obraz</a:t>
            </a:r>
            <a:endParaRPr lang="pl-PL" noProof="0" dirty="0"/>
          </a:p>
        </p:txBody>
      </p:sp>
      <p:sp>
        <p:nvSpPr>
          <p:cNvPr id="17" name="Tekst — symbol zastępczy 16"/>
          <p:cNvSpPr>
            <a:spLocks noGrp="1"/>
          </p:cNvSpPr>
          <p:nvPr>
            <p:ph type="body" sz="quarter" idx="14"/>
          </p:nvPr>
        </p:nvSpPr>
        <p:spPr>
          <a:xfrm>
            <a:off x="1028581" y="5919255"/>
            <a:ext cx="8104082" cy="497420"/>
          </a:xfrm>
        </p:spPr>
        <p:txBody>
          <a:bodyPr rtlCol="0">
            <a:normAutofit/>
          </a:bodyPr>
          <a:lstStyle>
            <a:lvl1pPr marL="0" indent="0">
              <a:spcBef>
                <a:spcPts val="0"/>
              </a:spcBef>
              <a:buNone/>
              <a:defRPr sz="1600"/>
            </a:lvl1pPr>
            <a:lvl2pPr marL="0" indent="0">
              <a:spcBef>
                <a:spcPts val="1200"/>
              </a:spcBef>
              <a:buNone/>
              <a:defRPr sz="1800"/>
            </a:lvl2pPr>
            <a:lvl3pPr marL="0" indent="0">
              <a:spcBef>
                <a:spcPts val="1200"/>
              </a:spcBef>
              <a:buNone/>
              <a:defRPr sz="1800"/>
            </a:lvl3pPr>
            <a:lvl4pPr marL="0" indent="0">
              <a:spcBef>
                <a:spcPts val="1200"/>
              </a:spcBef>
              <a:buNone/>
              <a:defRPr sz="1800"/>
            </a:lvl4pPr>
            <a:lvl5pPr marL="0" indent="0">
              <a:spcBef>
                <a:spcPts val="1200"/>
              </a:spcBef>
              <a:buNone/>
              <a:defRPr sz="1800"/>
            </a:lvl5pPr>
          </a:lstStyle>
          <a:p>
            <a:pPr lvl="0" rtl="0"/>
            <a:r>
              <a:rPr lang="pl-PL" noProof="0" smtClean="0"/>
              <a:t>Edytuj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10177923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250">
        <p14:reveal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ęć obrazó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" y="283"/>
            <a:ext cx="12188952" cy="6859715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677400" y="365126"/>
            <a:ext cx="2133600" cy="1539874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en-US" sz="2400">
                <a:solidFill>
                  <a:schemeClr val="accent1"/>
                </a:solidFill>
              </a:defRPr>
            </a:lvl1pPr>
          </a:lstStyle>
          <a:p>
            <a:pPr lvl="0" rtl="0"/>
            <a:r>
              <a:rPr lang="pl-PL" noProof="0" smtClean="0"/>
              <a:t>Kliknij, aby edytować styl</a:t>
            </a:r>
            <a:endParaRPr lang="pl-PL" noProof="0" dirty="0"/>
          </a:p>
        </p:txBody>
      </p:sp>
      <p:sp>
        <p:nvSpPr>
          <p:cNvPr id="8" name="Dowolny kształt 5"/>
          <p:cNvSpPr>
            <a:spLocks/>
          </p:cNvSpPr>
          <p:nvPr/>
        </p:nvSpPr>
        <p:spPr bwMode="gray">
          <a:xfrm>
            <a:off x="4182533" y="265044"/>
            <a:ext cx="52323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l-PL" noProof="0" dirty="0"/>
          </a:p>
        </p:txBody>
      </p:sp>
      <p:sp>
        <p:nvSpPr>
          <p:cNvPr id="9" name="Obraz — symbol zastępczy 8" descr="Pusty symbol zastępczy pozwalający dodać obraz. Kliknij symbol zastępczy i wybierz obraz, który chcesz dodać"/>
          <p:cNvSpPr>
            <a:spLocks noGrp="1"/>
          </p:cNvSpPr>
          <p:nvPr>
            <p:ph type="pic" sz="quarter" idx="13"/>
          </p:nvPr>
        </p:nvSpPr>
        <p:spPr>
          <a:xfrm>
            <a:off x="4424435" y="436315"/>
            <a:ext cx="4748594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pl-PL" noProof="0" smtClean="0"/>
              <a:t>Kliknij ikonę, aby dodać obraz</a:t>
            </a:r>
            <a:endParaRPr lang="pl-PL" noProof="0" dirty="0"/>
          </a:p>
        </p:txBody>
      </p:sp>
      <p:sp>
        <p:nvSpPr>
          <p:cNvPr id="10" name="Dowolny kształt 5"/>
          <p:cNvSpPr>
            <a:spLocks/>
          </p:cNvSpPr>
          <p:nvPr/>
        </p:nvSpPr>
        <p:spPr bwMode="gray">
          <a:xfrm>
            <a:off x="816188" y="384723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l-PL" noProof="0" dirty="0"/>
          </a:p>
        </p:txBody>
      </p:sp>
      <p:sp>
        <p:nvSpPr>
          <p:cNvPr id="11" name="Obraz — symbol zastępczy 10" descr="Pusty symbol zastępczy pozwalający dodać obraz. Kliknij symbol zastępczy i wybierz obraz, który chcesz dodać"/>
          <p:cNvSpPr>
            <a:spLocks noGrp="1"/>
          </p:cNvSpPr>
          <p:nvPr>
            <p:ph type="pic" sz="quarter" idx="15"/>
          </p:nvPr>
        </p:nvSpPr>
        <p:spPr>
          <a:xfrm>
            <a:off x="1013022" y="538232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pl-PL" noProof="0" smtClean="0"/>
              <a:t>Kliknij ikonę, aby dodać obraz</a:t>
            </a:r>
            <a:endParaRPr lang="pl-PL" noProof="0" dirty="0"/>
          </a:p>
        </p:txBody>
      </p:sp>
      <p:sp>
        <p:nvSpPr>
          <p:cNvPr id="12" name="Dowolny kształt 5"/>
          <p:cNvSpPr>
            <a:spLocks/>
          </p:cNvSpPr>
          <p:nvPr/>
        </p:nvSpPr>
        <p:spPr bwMode="gray">
          <a:xfrm>
            <a:off x="816188" y="2478361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l-PL" noProof="0" dirty="0"/>
          </a:p>
        </p:txBody>
      </p:sp>
      <p:sp>
        <p:nvSpPr>
          <p:cNvPr id="13" name="Obraz — symbol zastępczy 12" descr="Pusty symbol zastępczy pozwalający dodać obraz. Kliknij symbol zastępczy i wybierz obraz, który chcesz dodać"/>
          <p:cNvSpPr>
            <a:spLocks noGrp="1"/>
          </p:cNvSpPr>
          <p:nvPr>
            <p:ph type="pic" sz="quarter" idx="16"/>
          </p:nvPr>
        </p:nvSpPr>
        <p:spPr>
          <a:xfrm>
            <a:off x="1013022" y="2631870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pl-PL" noProof="0" smtClean="0"/>
              <a:t>Kliknij ikonę, aby dodać obraz</a:t>
            </a:r>
            <a:endParaRPr lang="pl-PL" noProof="0" dirty="0"/>
          </a:p>
        </p:txBody>
      </p:sp>
      <p:sp>
        <p:nvSpPr>
          <p:cNvPr id="14" name="Dowolny kształt 5"/>
          <p:cNvSpPr>
            <a:spLocks/>
          </p:cNvSpPr>
          <p:nvPr/>
        </p:nvSpPr>
        <p:spPr bwMode="gray">
          <a:xfrm>
            <a:off x="816188" y="4571999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l-PL" noProof="0" dirty="0"/>
          </a:p>
        </p:txBody>
      </p:sp>
      <p:sp>
        <p:nvSpPr>
          <p:cNvPr id="15" name="Obraz — symbol zastępczy 14" descr="Pusty symbol zastępczy pozwalający dodać obraz. Kliknij symbol zastępczy i wybierz obraz, który chcesz dodać"/>
          <p:cNvSpPr>
            <a:spLocks noGrp="1"/>
          </p:cNvSpPr>
          <p:nvPr>
            <p:ph type="pic" sz="quarter" idx="17"/>
          </p:nvPr>
        </p:nvSpPr>
        <p:spPr>
          <a:xfrm>
            <a:off x="1013022" y="4725508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pl-PL" noProof="0" smtClean="0"/>
              <a:t>Kliknij ikonę, aby dodać obraz</a:t>
            </a:r>
            <a:endParaRPr lang="pl-PL" noProof="0" dirty="0"/>
          </a:p>
        </p:txBody>
      </p:sp>
      <p:sp>
        <p:nvSpPr>
          <p:cNvPr id="20" name="Dowolny kształt 5"/>
          <p:cNvSpPr>
            <a:spLocks/>
          </p:cNvSpPr>
          <p:nvPr/>
        </p:nvSpPr>
        <p:spPr bwMode="gray">
          <a:xfrm>
            <a:off x="4182533" y="3448511"/>
            <a:ext cx="52323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l-PL" noProof="0" dirty="0"/>
          </a:p>
        </p:txBody>
      </p:sp>
      <p:sp>
        <p:nvSpPr>
          <p:cNvPr id="21" name="Obraz — symbol zastępczy 20" descr="Pusty symbol zastępczy pozwalający dodać obraz. Kliknij symbol zastępczy i wybierz obraz, który chcesz dodać"/>
          <p:cNvSpPr>
            <a:spLocks noGrp="1"/>
          </p:cNvSpPr>
          <p:nvPr>
            <p:ph type="pic" sz="quarter" idx="18"/>
          </p:nvPr>
        </p:nvSpPr>
        <p:spPr>
          <a:xfrm>
            <a:off x="4424435" y="3619782"/>
            <a:ext cx="4748594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pl-PL" noProof="0" smtClean="0"/>
              <a:t>Kliknij ikonę, aby dodać obraz</a:t>
            </a:r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8646726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250">
        <p14:reveal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noProof="0" smtClean="0"/>
              <a:t>Kliknij, aby edytować styl</a:t>
            </a:r>
            <a:endParaRPr lang="pl-PL" noProof="0" dirty="0"/>
          </a:p>
        </p:txBody>
      </p:sp>
      <p:sp>
        <p:nvSpPr>
          <p:cNvPr id="3" name="Tekst pionowy — symbol zastępczy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pl-PL" noProof="0" smtClean="0"/>
              <a:t>Edytuj style wzorca tekstu</a:t>
            </a:r>
          </a:p>
          <a:p>
            <a:pPr lvl="1" rtl="0"/>
            <a:r>
              <a:rPr lang="pl-PL" noProof="0" smtClean="0"/>
              <a:t>Drugi poziom</a:t>
            </a:r>
          </a:p>
          <a:p>
            <a:pPr lvl="2" rtl="0"/>
            <a:r>
              <a:rPr lang="pl-PL" noProof="0" smtClean="0"/>
              <a:t>Trzeci poziom</a:t>
            </a:r>
          </a:p>
          <a:p>
            <a:pPr lvl="3" rtl="0"/>
            <a:r>
              <a:rPr lang="pl-PL" noProof="0" smtClean="0"/>
              <a:t>Czwarty poziom</a:t>
            </a:r>
          </a:p>
          <a:p>
            <a:pPr lvl="4" rtl="0"/>
            <a:r>
              <a:rPr lang="pl-PL" noProof="0" smtClean="0"/>
              <a:t>Piąty poziom</a:t>
            </a:r>
            <a:endParaRPr lang="pl-PL" noProof="0" dirty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l-PL" noProof="0" dirty="0" smtClean="0"/>
              <a:t>Dodaj stopkę</a:t>
            </a:r>
            <a:endParaRPr lang="pl-PL" noProof="0" dirty="0"/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EE95A6D-B234-4ED5-8DBD-5FD4C1E01FBE}" type="datetime1">
              <a:rPr lang="pl-PL" noProof="0" smtClean="0"/>
              <a:t>2020-11-17</a:t>
            </a:fld>
            <a:endParaRPr lang="pl-PL" noProof="0" dirty="0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9D71E3-7D81-4C24-B9D8-6B108755C64C}" type="slidenum">
              <a:rPr lang="pl-PL" noProof="0" smtClean="0"/>
              <a:t>‹#›</a:t>
            </a:fld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14432610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250">
        <p14:reveal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839200" y="365125"/>
            <a:ext cx="1828799" cy="4940300"/>
          </a:xfrm>
        </p:spPr>
        <p:txBody>
          <a:bodyPr vert="eaVert" rtlCol="0"/>
          <a:lstStyle/>
          <a:p>
            <a:pPr rtl="0"/>
            <a:r>
              <a:rPr lang="pl-PL" noProof="0" smtClean="0"/>
              <a:t>Kliknij, aby edytować styl</a:t>
            </a:r>
            <a:endParaRPr lang="pl-PL" noProof="0" dirty="0"/>
          </a:p>
        </p:txBody>
      </p:sp>
      <p:sp>
        <p:nvSpPr>
          <p:cNvPr id="3" name="Tekst pionowy — symbol zastępczy 2"/>
          <p:cNvSpPr>
            <a:spLocks noGrp="1"/>
          </p:cNvSpPr>
          <p:nvPr>
            <p:ph type="body" orient="vert" idx="1"/>
          </p:nvPr>
        </p:nvSpPr>
        <p:spPr>
          <a:xfrm>
            <a:off x="1524000" y="365125"/>
            <a:ext cx="6858000" cy="4940300"/>
          </a:xfrm>
        </p:spPr>
        <p:txBody>
          <a:bodyPr vert="eaVert" rtlCol="0"/>
          <a:lstStyle/>
          <a:p>
            <a:pPr lvl="0" rtl="0"/>
            <a:r>
              <a:rPr lang="pl-PL" noProof="0" smtClean="0"/>
              <a:t>Edytuj style wzorca tekstu</a:t>
            </a:r>
          </a:p>
          <a:p>
            <a:pPr lvl="1" rtl="0"/>
            <a:r>
              <a:rPr lang="pl-PL" noProof="0" smtClean="0"/>
              <a:t>Drugi poziom</a:t>
            </a:r>
          </a:p>
          <a:p>
            <a:pPr lvl="2" rtl="0"/>
            <a:r>
              <a:rPr lang="pl-PL" noProof="0" smtClean="0"/>
              <a:t>Trzeci poziom</a:t>
            </a:r>
          </a:p>
          <a:p>
            <a:pPr lvl="3" rtl="0"/>
            <a:r>
              <a:rPr lang="pl-PL" noProof="0" smtClean="0"/>
              <a:t>Czwarty poziom</a:t>
            </a:r>
          </a:p>
          <a:p>
            <a:pPr lvl="4" rtl="0"/>
            <a:r>
              <a:rPr lang="pl-PL" noProof="0" smtClean="0"/>
              <a:t>Piąty poziom</a:t>
            </a:r>
            <a:endParaRPr lang="pl-PL" noProof="0" dirty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l-PL" noProof="0" dirty="0" smtClean="0"/>
              <a:t>Dodaj stopkę</a:t>
            </a:r>
            <a:endParaRPr lang="pl-PL" noProof="0" dirty="0"/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CA8A30A-E67A-4364-9B58-685E6D3E7870}" type="datetime1">
              <a:rPr lang="pl-PL" noProof="0" smtClean="0"/>
              <a:t>2020-11-17</a:t>
            </a:fld>
            <a:endParaRPr lang="pl-PL" noProof="0" dirty="0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9D71E3-7D81-4C24-B9D8-6B108755C64C}" type="slidenum">
              <a:rPr lang="pl-PL" noProof="0" smtClean="0"/>
              <a:t>‹#›</a:t>
            </a:fld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39262447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250">
        <p14:reveal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noProof="0" smtClean="0"/>
              <a:t>Kliknij, aby edytować styl</a:t>
            </a:r>
            <a:endParaRPr lang="pl-PL" noProof="0" dirty="0"/>
          </a:p>
        </p:txBody>
      </p:sp>
      <p:sp>
        <p:nvSpPr>
          <p:cNvPr id="3" name="Zawartość — symbol zastępczy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pl-PL" noProof="0" smtClean="0"/>
              <a:t>Edytuj style wzorca tekstu</a:t>
            </a:r>
          </a:p>
          <a:p>
            <a:pPr lvl="1" rtl="0"/>
            <a:r>
              <a:rPr lang="pl-PL" noProof="0" smtClean="0"/>
              <a:t>Drugi poziom</a:t>
            </a:r>
          </a:p>
          <a:p>
            <a:pPr lvl="2" rtl="0"/>
            <a:r>
              <a:rPr lang="pl-PL" noProof="0" smtClean="0"/>
              <a:t>Trzeci poziom</a:t>
            </a:r>
          </a:p>
          <a:p>
            <a:pPr lvl="3" rtl="0"/>
            <a:r>
              <a:rPr lang="pl-PL" noProof="0" smtClean="0"/>
              <a:t>Czwarty poziom</a:t>
            </a:r>
          </a:p>
          <a:p>
            <a:pPr lvl="4" rtl="0"/>
            <a:r>
              <a:rPr lang="pl-PL" noProof="0" smtClean="0"/>
              <a:t>Piąty poziom</a:t>
            </a:r>
            <a:endParaRPr lang="pl-PL" noProof="0" dirty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l-PL" noProof="0" dirty="0" smtClean="0"/>
              <a:t>Dodaj stopkę</a:t>
            </a:r>
            <a:endParaRPr lang="pl-PL" noProof="0" dirty="0"/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D500555-343B-49C7-BA21-13D3AE2E05D8}" type="datetime1">
              <a:rPr lang="pl-PL" noProof="0" smtClean="0"/>
              <a:t>2020-11-17</a:t>
            </a:fld>
            <a:endParaRPr lang="pl-PL" noProof="0" dirty="0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9D71E3-7D81-4C24-B9D8-6B108755C64C}" type="slidenum">
              <a:rPr lang="pl-PL" noProof="0" smtClean="0"/>
              <a:t>‹#›</a:t>
            </a:fld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10357397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250">
        <p14:reveal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" t="422"/>
          <a:stretch/>
        </p:blipFill>
        <p:spPr>
          <a:xfrm>
            <a:off x="0" y="0"/>
            <a:ext cx="12188952" cy="6857176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352800" y="533400"/>
            <a:ext cx="7315200" cy="1828800"/>
          </a:xfrm>
        </p:spPr>
        <p:txBody>
          <a:bodyPr rtlCol="0" anchor="b">
            <a:normAutofit/>
          </a:bodyPr>
          <a:lstStyle>
            <a:lvl1pPr>
              <a:defRPr sz="4400"/>
            </a:lvl1pPr>
          </a:lstStyle>
          <a:p>
            <a:pPr rtl="0"/>
            <a:r>
              <a:rPr lang="pl-PL" noProof="0" smtClean="0"/>
              <a:t>Kliknij, aby edytować styl</a:t>
            </a:r>
            <a:endParaRPr lang="pl-PL" noProof="0" dirty="0"/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3352800" y="2438400"/>
            <a:ext cx="5486400" cy="914400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24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l-PL" noProof="0" smtClean="0"/>
              <a:t>Edytuj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22795087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250">
        <p14:reveal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noProof="0" smtClean="0"/>
              <a:t>Kliknij, aby edytować styl</a:t>
            </a:r>
            <a:endParaRPr lang="pl-PL" noProof="0" dirty="0"/>
          </a:p>
        </p:txBody>
      </p:sp>
      <p:sp>
        <p:nvSpPr>
          <p:cNvPr id="3" name="Zawartość — symbol zastępczy 2"/>
          <p:cNvSpPr>
            <a:spLocks noGrp="1"/>
          </p:cNvSpPr>
          <p:nvPr>
            <p:ph sz="half" idx="1"/>
          </p:nvPr>
        </p:nvSpPr>
        <p:spPr>
          <a:xfrm>
            <a:off x="1524000" y="1825625"/>
            <a:ext cx="4389120" cy="3474720"/>
          </a:xfrm>
        </p:spPr>
        <p:txBody>
          <a:bodyPr rtlCol="0"/>
          <a:lstStyle/>
          <a:p>
            <a:pPr lvl="0" rtl="0"/>
            <a:r>
              <a:rPr lang="pl-PL" noProof="0" smtClean="0"/>
              <a:t>Edytuj style wzorca tekstu</a:t>
            </a:r>
          </a:p>
          <a:p>
            <a:pPr lvl="1" rtl="0"/>
            <a:r>
              <a:rPr lang="pl-PL" noProof="0" smtClean="0"/>
              <a:t>Drugi poziom</a:t>
            </a:r>
          </a:p>
          <a:p>
            <a:pPr lvl="2" rtl="0"/>
            <a:r>
              <a:rPr lang="pl-PL" noProof="0" smtClean="0"/>
              <a:t>Trzeci poziom</a:t>
            </a:r>
          </a:p>
          <a:p>
            <a:pPr lvl="3" rtl="0"/>
            <a:r>
              <a:rPr lang="pl-PL" noProof="0" smtClean="0"/>
              <a:t>Czwarty poziom</a:t>
            </a:r>
          </a:p>
          <a:p>
            <a:pPr lvl="4" rtl="0"/>
            <a:r>
              <a:rPr lang="pl-PL" noProof="0" smtClean="0"/>
              <a:t>Piąty poziom</a:t>
            </a:r>
            <a:endParaRPr lang="pl-PL" noProof="0" dirty="0"/>
          </a:p>
        </p:txBody>
      </p:sp>
      <p:sp>
        <p:nvSpPr>
          <p:cNvPr id="4" name="Zawartość — symbol zastępczy 3"/>
          <p:cNvSpPr>
            <a:spLocks noGrp="1"/>
          </p:cNvSpPr>
          <p:nvPr>
            <p:ph sz="half" idx="2"/>
          </p:nvPr>
        </p:nvSpPr>
        <p:spPr>
          <a:xfrm>
            <a:off x="6278880" y="1825625"/>
            <a:ext cx="4389120" cy="3474720"/>
          </a:xfrm>
        </p:spPr>
        <p:txBody>
          <a:bodyPr rtlCol="0"/>
          <a:lstStyle/>
          <a:p>
            <a:pPr lvl="0" rtl="0"/>
            <a:r>
              <a:rPr lang="pl-PL" noProof="0" smtClean="0"/>
              <a:t>Edytuj style wzorca tekstu</a:t>
            </a:r>
          </a:p>
          <a:p>
            <a:pPr lvl="1" rtl="0"/>
            <a:r>
              <a:rPr lang="pl-PL" noProof="0" smtClean="0"/>
              <a:t>Drugi poziom</a:t>
            </a:r>
          </a:p>
          <a:p>
            <a:pPr lvl="2" rtl="0"/>
            <a:r>
              <a:rPr lang="pl-PL" noProof="0" smtClean="0"/>
              <a:t>Trzeci poziom</a:t>
            </a:r>
          </a:p>
          <a:p>
            <a:pPr lvl="3" rtl="0"/>
            <a:r>
              <a:rPr lang="pl-PL" noProof="0" smtClean="0"/>
              <a:t>Czwarty poziom</a:t>
            </a:r>
          </a:p>
          <a:p>
            <a:pPr lvl="4" rtl="0"/>
            <a:r>
              <a:rPr lang="pl-PL" noProof="0" smtClean="0"/>
              <a:t>Piąty poziom</a:t>
            </a:r>
            <a:endParaRPr lang="pl-PL" noProof="0" dirty="0"/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l-PL" noProof="0" dirty="0" smtClean="0"/>
              <a:t>Dodaj stopkę</a:t>
            </a:r>
            <a:endParaRPr lang="pl-PL" noProof="0" dirty="0"/>
          </a:p>
        </p:txBody>
      </p:sp>
      <p:sp>
        <p:nvSpPr>
          <p:cNvPr id="5" name="Data — symbol zastępczy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F03BCBF-5AA3-4918-8B75-4C96D0739A05}" type="datetime1">
              <a:rPr lang="pl-PL" noProof="0" smtClean="0"/>
              <a:t>2020-11-17</a:t>
            </a:fld>
            <a:endParaRPr lang="pl-PL" noProof="0" dirty="0"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9D71E3-7D81-4C24-B9D8-6B108755C64C}" type="slidenum">
              <a:rPr lang="pl-PL" noProof="0" smtClean="0"/>
              <a:t>‹#›</a:t>
            </a:fld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16253026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250">
        <p14:reveal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noProof="0" smtClean="0"/>
              <a:t>Kliknij, aby edytować styl</a:t>
            </a:r>
            <a:endParaRPr lang="pl-PL" noProof="0" dirty="0"/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1524000" y="1828799"/>
            <a:ext cx="4389120" cy="795867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2400" b="0">
                <a:solidFill>
                  <a:schemeClr val="accent4">
                    <a:lumMod val="7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l-PL" noProof="0" smtClean="0"/>
              <a:t>Edytuj style wzorca tekstu</a:t>
            </a:r>
          </a:p>
        </p:txBody>
      </p:sp>
      <p:sp>
        <p:nvSpPr>
          <p:cNvPr id="4" name="Zawartość — symbol zastępczy 3"/>
          <p:cNvSpPr>
            <a:spLocks noGrp="1"/>
          </p:cNvSpPr>
          <p:nvPr>
            <p:ph sz="half" idx="2"/>
          </p:nvPr>
        </p:nvSpPr>
        <p:spPr>
          <a:xfrm>
            <a:off x="1524000" y="2624666"/>
            <a:ext cx="4389120" cy="2675467"/>
          </a:xfrm>
        </p:spPr>
        <p:txBody>
          <a:bodyPr rtlCol="0"/>
          <a:lstStyle/>
          <a:p>
            <a:pPr lvl="0" rtl="0"/>
            <a:r>
              <a:rPr lang="pl-PL" noProof="0" smtClean="0"/>
              <a:t>Edytuj style wzorca tekstu</a:t>
            </a:r>
          </a:p>
          <a:p>
            <a:pPr lvl="1" rtl="0"/>
            <a:r>
              <a:rPr lang="pl-PL" noProof="0" smtClean="0"/>
              <a:t>Drugi poziom</a:t>
            </a:r>
          </a:p>
          <a:p>
            <a:pPr lvl="2" rtl="0"/>
            <a:r>
              <a:rPr lang="pl-PL" noProof="0" smtClean="0"/>
              <a:t>Trzeci poziom</a:t>
            </a:r>
          </a:p>
          <a:p>
            <a:pPr lvl="3" rtl="0"/>
            <a:r>
              <a:rPr lang="pl-PL" noProof="0" smtClean="0"/>
              <a:t>Czwarty poziom</a:t>
            </a:r>
          </a:p>
          <a:p>
            <a:pPr lvl="4" rtl="0"/>
            <a:r>
              <a:rPr lang="pl-PL" noProof="0" smtClean="0"/>
              <a:t>Piąty poziom</a:t>
            </a:r>
            <a:endParaRPr lang="pl-PL" noProof="0" dirty="0"/>
          </a:p>
        </p:txBody>
      </p:sp>
      <p:sp>
        <p:nvSpPr>
          <p:cNvPr id="5" name="Tekst — symbol zastępczy 4"/>
          <p:cNvSpPr>
            <a:spLocks noGrp="1"/>
          </p:cNvSpPr>
          <p:nvPr>
            <p:ph type="body" sz="quarter" idx="3"/>
          </p:nvPr>
        </p:nvSpPr>
        <p:spPr>
          <a:xfrm>
            <a:off x="6278880" y="1828799"/>
            <a:ext cx="4389120" cy="795867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2400" b="0">
                <a:solidFill>
                  <a:schemeClr val="accent4">
                    <a:lumMod val="7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l-PL" noProof="0" smtClean="0"/>
              <a:t>Edytuj style wzorca tekstu</a:t>
            </a:r>
          </a:p>
        </p:txBody>
      </p:sp>
      <p:sp>
        <p:nvSpPr>
          <p:cNvPr id="6" name="Zawartość — symbol zastępczy 5"/>
          <p:cNvSpPr>
            <a:spLocks noGrp="1"/>
          </p:cNvSpPr>
          <p:nvPr>
            <p:ph sz="quarter" idx="4"/>
          </p:nvPr>
        </p:nvSpPr>
        <p:spPr>
          <a:xfrm>
            <a:off x="6278880" y="2624666"/>
            <a:ext cx="4389120" cy="2675467"/>
          </a:xfrm>
        </p:spPr>
        <p:txBody>
          <a:bodyPr rtlCol="0"/>
          <a:lstStyle/>
          <a:p>
            <a:pPr lvl="0" rtl="0"/>
            <a:r>
              <a:rPr lang="pl-PL" noProof="0" smtClean="0"/>
              <a:t>Edytuj style wzorca tekstu</a:t>
            </a:r>
          </a:p>
          <a:p>
            <a:pPr lvl="1" rtl="0"/>
            <a:r>
              <a:rPr lang="pl-PL" noProof="0" smtClean="0"/>
              <a:t>Drugi poziom</a:t>
            </a:r>
          </a:p>
          <a:p>
            <a:pPr lvl="2" rtl="0"/>
            <a:r>
              <a:rPr lang="pl-PL" noProof="0" smtClean="0"/>
              <a:t>Trzeci poziom</a:t>
            </a:r>
          </a:p>
          <a:p>
            <a:pPr lvl="3" rtl="0"/>
            <a:r>
              <a:rPr lang="pl-PL" noProof="0" smtClean="0"/>
              <a:t>Czwarty poziom</a:t>
            </a:r>
          </a:p>
          <a:p>
            <a:pPr lvl="4" rtl="0"/>
            <a:r>
              <a:rPr lang="pl-PL" noProof="0" smtClean="0"/>
              <a:t>Piąty poziom</a:t>
            </a:r>
            <a:endParaRPr lang="pl-PL" noProof="0" dirty="0"/>
          </a:p>
        </p:txBody>
      </p:sp>
      <p:sp>
        <p:nvSpPr>
          <p:cNvPr id="8" name="Stopka — symbol zastępczy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l-PL" noProof="0" dirty="0" smtClean="0"/>
              <a:t>Dodaj stopkę</a:t>
            </a:r>
            <a:endParaRPr lang="pl-PL" noProof="0" dirty="0"/>
          </a:p>
        </p:txBody>
      </p:sp>
      <p:sp>
        <p:nvSpPr>
          <p:cNvPr id="7" name="Data — symbol zastępczy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3132F86-46A3-4650-900C-F8A3D722850F}" type="datetime1">
              <a:rPr lang="pl-PL" noProof="0" smtClean="0"/>
              <a:t>2020-11-17</a:t>
            </a:fld>
            <a:endParaRPr lang="pl-PL" noProof="0" dirty="0"/>
          </a:p>
        </p:txBody>
      </p:sp>
      <p:sp>
        <p:nvSpPr>
          <p:cNvPr id="9" name="Numer slajdu — symbol zastępczy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9D71E3-7D81-4C24-B9D8-6B108755C64C}" type="slidenum">
              <a:rPr lang="pl-PL" noProof="0" smtClean="0"/>
              <a:t>‹#›</a:t>
            </a:fld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29000862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250">
        <p14:reveal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noProof="0" smtClean="0"/>
              <a:t>Kliknij, aby edytować styl</a:t>
            </a:r>
            <a:endParaRPr lang="pl-PL" noProof="0" dirty="0"/>
          </a:p>
        </p:txBody>
      </p:sp>
      <p:sp>
        <p:nvSpPr>
          <p:cNvPr id="4" name="Stopka — symbol zastępczy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l-PL" noProof="0" dirty="0" smtClean="0"/>
              <a:t>Dodaj stopkę</a:t>
            </a:r>
            <a:endParaRPr lang="pl-PL" noProof="0" dirty="0"/>
          </a:p>
        </p:txBody>
      </p:sp>
      <p:sp>
        <p:nvSpPr>
          <p:cNvPr id="3" name="Data — symbol zastępczy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26888BE-3A98-4D9E-85F0-472638AEA5D9}" type="datetime1">
              <a:rPr lang="pl-PL" noProof="0" smtClean="0"/>
              <a:t>2020-11-17</a:t>
            </a:fld>
            <a:endParaRPr lang="pl-PL" noProof="0" dirty="0"/>
          </a:p>
        </p:txBody>
      </p:sp>
      <p:sp>
        <p:nvSpPr>
          <p:cNvPr id="5" name="Numer slajdu — symbol zastępczy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9D71E3-7D81-4C24-B9D8-6B108755C64C}" type="slidenum">
              <a:rPr lang="pl-PL" noProof="0" smtClean="0"/>
              <a:t>‹#›</a:t>
            </a:fld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6450255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250">
        <p14:reveal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topka — symbol zastępczy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l-PL" noProof="0" dirty="0" smtClean="0"/>
              <a:t>Dodaj stopkę</a:t>
            </a:r>
            <a:endParaRPr lang="pl-PL" noProof="0" dirty="0"/>
          </a:p>
        </p:txBody>
      </p:sp>
      <p:sp>
        <p:nvSpPr>
          <p:cNvPr id="2" name="Data — symbol zastępczy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776BB3B-9908-4013-8E84-A0D7A78A8A92}" type="datetime1">
              <a:rPr lang="pl-PL" noProof="0" smtClean="0"/>
              <a:t>2020-11-17</a:t>
            </a:fld>
            <a:endParaRPr lang="pl-PL" noProof="0" dirty="0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9D71E3-7D81-4C24-B9D8-6B108755C64C}" type="slidenum">
              <a:rPr lang="pl-PL" noProof="0" smtClean="0"/>
              <a:t>‹#›</a:t>
            </a:fld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35800713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250">
        <p14:reveal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pl-PL" noProof="0" smtClean="0"/>
              <a:t>Kliknij, aby edytować styl</a:t>
            </a:r>
            <a:endParaRPr lang="pl-PL" noProof="0" dirty="0"/>
          </a:p>
        </p:txBody>
      </p:sp>
      <p:sp>
        <p:nvSpPr>
          <p:cNvPr id="3" name="Zawartość — symbol zastępczy 2"/>
          <p:cNvSpPr>
            <a:spLocks noGrp="1"/>
          </p:cNvSpPr>
          <p:nvPr>
            <p:ph idx="1"/>
          </p:nvPr>
        </p:nvSpPr>
        <p:spPr>
          <a:xfrm>
            <a:off x="4724400" y="1828800"/>
            <a:ext cx="5943600" cy="3476625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pl-PL" noProof="0" smtClean="0"/>
              <a:t>Edytuj style wzorca tekstu</a:t>
            </a:r>
          </a:p>
          <a:p>
            <a:pPr lvl="1" rtl="0"/>
            <a:r>
              <a:rPr lang="pl-PL" noProof="0" smtClean="0"/>
              <a:t>Drugi poziom</a:t>
            </a:r>
          </a:p>
          <a:p>
            <a:pPr lvl="2" rtl="0"/>
            <a:r>
              <a:rPr lang="pl-PL" noProof="0" smtClean="0"/>
              <a:t>Trzeci poziom</a:t>
            </a:r>
          </a:p>
          <a:p>
            <a:pPr lvl="3" rtl="0"/>
            <a:r>
              <a:rPr lang="pl-PL" noProof="0" smtClean="0"/>
              <a:t>Czwarty poziom</a:t>
            </a:r>
          </a:p>
          <a:p>
            <a:pPr lvl="4" rtl="0"/>
            <a:r>
              <a:rPr lang="pl-PL" noProof="0" smtClean="0"/>
              <a:t>Piąty poziom</a:t>
            </a:r>
            <a:endParaRPr lang="pl-PL" noProof="0" dirty="0"/>
          </a:p>
        </p:txBody>
      </p:sp>
      <p:sp>
        <p:nvSpPr>
          <p:cNvPr id="4" name="Tekst — symbol zastępczy 3"/>
          <p:cNvSpPr>
            <a:spLocks noGrp="1"/>
          </p:cNvSpPr>
          <p:nvPr>
            <p:ph type="body" sz="half" idx="2"/>
          </p:nvPr>
        </p:nvSpPr>
        <p:spPr>
          <a:xfrm>
            <a:off x="1523999" y="1828800"/>
            <a:ext cx="2926080" cy="3476625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pl-PL" noProof="0" smtClean="0"/>
              <a:t>Edytuj style wzorca tekstu</a:t>
            </a:r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l-PL" noProof="0" dirty="0" smtClean="0"/>
              <a:t>Dodaj stopkę</a:t>
            </a:r>
            <a:endParaRPr lang="pl-PL" noProof="0" dirty="0"/>
          </a:p>
        </p:txBody>
      </p:sp>
      <p:sp>
        <p:nvSpPr>
          <p:cNvPr id="5" name="Data — symbol zastępczy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0471019-A2E4-4A3B-9AFD-4C223DBB2EB8}" type="datetime1">
              <a:rPr lang="pl-PL" noProof="0" smtClean="0"/>
              <a:t>2020-11-17</a:t>
            </a:fld>
            <a:endParaRPr lang="pl-PL" noProof="0" dirty="0"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9D71E3-7D81-4C24-B9D8-6B108755C64C}" type="slidenum">
              <a:rPr lang="pl-PL" noProof="0" smtClean="0"/>
              <a:t>‹#›</a:t>
            </a:fld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8073542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250">
        <p14:reveal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owolny kształt 5"/>
          <p:cNvSpPr>
            <a:spLocks/>
          </p:cNvSpPr>
          <p:nvPr/>
        </p:nvSpPr>
        <p:spPr bwMode="gray">
          <a:xfrm>
            <a:off x="804333" y="1695450"/>
            <a:ext cx="5596467" cy="3295650"/>
          </a:xfrm>
          <a:custGeom>
            <a:avLst/>
            <a:gdLst>
              <a:gd name="T0" fmla="*/ 1279 w 1347"/>
              <a:gd name="T1" fmla="*/ 919 h 986"/>
              <a:gd name="T2" fmla="*/ 65 w 1347"/>
              <a:gd name="T3" fmla="*/ 919 h 986"/>
              <a:gd name="T4" fmla="*/ 65 w 1347"/>
              <a:gd name="T5" fmla="*/ 64 h 986"/>
              <a:gd name="T6" fmla="*/ 1279 w 1347"/>
              <a:gd name="T7" fmla="*/ 64 h 986"/>
              <a:gd name="T8" fmla="*/ 1279 w 1347"/>
              <a:gd name="T9" fmla="*/ 919 h 9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47" h="986">
                <a:moveTo>
                  <a:pt x="1279" y="919"/>
                </a:moveTo>
                <a:cubicBezTo>
                  <a:pt x="1211" y="986"/>
                  <a:pt x="121" y="974"/>
                  <a:pt x="65" y="919"/>
                </a:cubicBezTo>
                <a:cubicBezTo>
                  <a:pt x="9" y="863"/>
                  <a:pt x="0" y="128"/>
                  <a:pt x="65" y="64"/>
                </a:cubicBezTo>
                <a:cubicBezTo>
                  <a:pt x="130" y="0"/>
                  <a:pt x="1217" y="3"/>
                  <a:pt x="1279" y="64"/>
                </a:cubicBezTo>
                <a:cubicBezTo>
                  <a:pt x="1341" y="125"/>
                  <a:pt x="1347" y="852"/>
                  <a:pt x="1279" y="91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l-PL" noProof="0" dirty="0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pl-PL" noProof="0" smtClean="0"/>
              <a:t>Kliknij, aby edytować styl</a:t>
            </a:r>
            <a:endParaRPr lang="pl-PL" noProof="0" dirty="0"/>
          </a:p>
        </p:txBody>
      </p:sp>
      <p:sp>
        <p:nvSpPr>
          <p:cNvPr id="12" name="Obraz — symbol zastępczy 11" descr="Pusty symbol zastępczy pozwalający dodać obraz. Kliknij symbol zastępczy i wybierz obraz, który chcesz dodać"/>
          <p:cNvSpPr>
            <a:spLocks noGrp="1"/>
          </p:cNvSpPr>
          <p:nvPr>
            <p:ph type="pic" idx="1"/>
          </p:nvPr>
        </p:nvSpPr>
        <p:spPr>
          <a:xfrm>
            <a:off x="1006022" y="1874520"/>
            <a:ext cx="5193089" cy="2937510"/>
          </a:xfrm>
          <a:custGeom>
            <a:avLst/>
            <a:gdLst>
              <a:gd name="connsiteX0" fmla="*/ 2531359 w 5066932"/>
              <a:gd name="connsiteY0" fmla="*/ 21 h 2945784"/>
              <a:gd name="connsiteX1" fmla="*/ 4878015 w 5066932"/>
              <a:gd name="connsiteY1" fmla="*/ 145719 h 2945784"/>
              <a:gd name="connsiteX2" fmla="*/ 4878015 w 5066932"/>
              <a:gd name="connsiteY2" fmla="*/ 2803241 h 2945784"/>
              <a:gd name="connsiteX3" fmla="*/ 175988 w 5066932"/>
              <a:gd name="connsiteY3" fmla="*/ 2803241 h 2945784"/>
              <a:gd name="connsiteX4" fmla="*/ 175988 w 5066932"/>
              <a:gd name="connsiteY4" fmla="*/ 145719 h 2945784"/>
              <a:gd name="connsiteX5" fmla="*/ 2531359 w 5066932"/>
              <a:gd name="connsiteY5" fmla="*/ 21 h 2945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66932" h="2945784">
                <a:moveTo>
                  <a:pt x="2531359" y="21"/>
                </a:moveTo>
                <a:cubicBezTo>
                  <a:pt x="3645379" y="1187"/>
                  <a:pt x="4757946" y="50918"/>
                  <a:pt x="4878015" y="145719"/>
                </a:cubicBezTo>
                <a:cubicBezTo>
                  <a:pt x="5118151" y="335320"/>
                  <a:pt x="5141390" y="2594991"/>
                  <a:pt x="4878015" y="2803241"/>
                </a:cubicBezTo>
                <a:cubicBezTo>
                  <a:pt x="4614639" y="3011491"/>
                  <a:pt x="392886" y="2974193"/>
                  <a:pt x="175988" y="2803241"/>
                </a:cubicBezTo>
                <a:cubicBezTo>
                  <a:pt x="-40909" y="2629181"/>
                  <a:pt x="-75768" y="344644"/>
                  <a:pt x="175988" y="145719"/>
                </a:cubicBezTo>
                <a:cubicBezTo>
                  <a:pt x="301866" y="46256"/>
                  <a:pt x="1417339" y="-1144"/>
                  <a:pt x="2531359" y="21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 rtlCol="0">
            <a:no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pl-PL" noProof="0" smtClean="0"/>
              <a:t>Kliknij ikonę, aby dodać obraz</a:t>
            </a:r>
            <a:endParaRPr lang="pl-PL" noProof="0" dirty="0"/>
          </a:p>
        </p:txBody>
      </p:sp>
      <p:sp>
        <p:nvSpPr>
          <p:cNvPr id="4" name="Tekst — symbol zastępczy 3"/>
          <p:cNvSpPr>
            <a:spLocks noGrp="1"/>
          </p:cNvSpPr>
          <p:nvPr>
            <p:ph type="body" sz="half" idx="2"/>
          </p:nvPr>
        </p:nvSpPr>
        <p:spPr>
          <a:xfrm>
            <a:off x="7010400" y="2245995"/>
            <a:ext cx="3657600" cy="2194560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pl-PL" noProof="0" smtClean="0"/>
              <a:t>Edytuj style wzorca tekstu</a:t>
            </a:r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l-PL" noProof="0" dirty="0" smtClean="0"/>
              <a:t>Dodaj stopkę</a:t>
            </a:r>
            <a:endParaRPr lang="pl-PL" noProof="0" dirty="0"/>
          </a:p>
        </p:txBody>
      </p:sp>
      <p:sp>
        <p:nvSpPr>
          <p:cNvPr id="5" name="Data — symbol zastępczy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40CCD03-E16B-42BF-960A-88ED79A43D53}" type="datetime1">
              <a:rPr lang="pl-PL" noProof="0" smtClean="0"/>
              <a:t>2020-11-17</a:t>
            </a:fld>
            <a:endParaRPr lang="pl-PL" noProof="0" dirty="0"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9D71E3-7D81-4C24-B9D8-6B108755C64C}" type="slidenum">
              <a:rPr lang="pl-PL" noProof="0" smtClean="0"/>
              <a:t>‹#›</a:t>
            </a:fld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6513188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250">
        <p14:reveal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" t="511" r="525" b="2999"/>
          <a:stretch/>
        </p:blipFill>
        <p:spPr>
          <a:xfrm>
            <a:off x="0" y="0"/>
            <a:ext cx="12188826" cy="6858000"/>
          </a:xfrm>
          <a:prstGeom prst="rect">
            <a:avLst/>
          </a:prstGeom>
        </p:spPr>
      </p:pic>
      <p:sp>
        <p:nvSpPr>
          <p:cNvPr id="2" name="Tytuł — symbol zastępczy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9829800" cy="10826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pl-PL" noProof="0" dirty="0" smtClean="0"/>
              <a:t>Kliknij, aby edytować styl wzorca tytułu</a:t>
            </a:r>
            <a:endParaRPr lang="pl-PL" noProof="0" dirty="0"/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1524000" y="1828800"/>
            <a:ext cx="91440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pl-PL" noProof="0" dirty="0" smtClean="0"/>
              <a:t>Kliknij, aby edytować style wzorca tekstu</a:t>
            </a:r>
          </a:p>
          <a:p>
            <a:pPr lvl="1" rtl="0"/>
            <a:r>
              <a:rPr lang="pl-PL" noProof="0" dirty="0" smtClean="0"/>
              <a:t>Drugi poziom</a:t>
            </a:r>
          </a:p>
          <a:p>
            <a:pPr lvl="2" rtl="0"/>
            <a:r>
              <a:rPr lang="pl-PL" noProof="0" dirty="0" smtClean="0"/>
              <a:t>Trzeci poziom</a:t>
            </a:r>
          </a:p>
          <a:p>
            <a:pPr lvl="3" rtl="0"/>
            <a:r>
              <a:rPr lang="pl-PL" noProof="0" dirty="0" smtClean="0"/>
              <a:t>Czwarty poziom</a:t>
            </a:r>
          </a:p>
          <a:p>
            <a:pPr lvl="4" rtl="0"/>
            <a:r>
              <a:rPr lang="pl-PL" noProof="0" dirty="0" smtClean="0"/>
              <a:t>Piąty poziom</a:t>
            </a:r>
            <a:endParaRPr lang="pl-PL" noProof="0" dirty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3"/>
          </p:nvPr>
        </p:nvSpPr>
        <p:spPr>
          <a:xfrm>
            <a:off x="2209800" y="6416675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pPr rtl="0"/>
            <a:r>
              <a:rPr lang="pl-PL" noProof="0" dirty="0" smtClean="0"/>
              <a:t>Dodaj stopkę</a:t>
            </a:r>
            <a:endParaRPr lang="pl-PL" noProof="0" dirty="0"/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2"/>
          </p:nvPr>
        </p:nvSpPr>
        <p:spPr>
          <a:xfrm>
            <a:off x="7010400" y="6416675"/>
            <a:ext cx="1371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52F703C6-C41D-4B5E-8F4D-BE257CA43F28}" type="datetime1">
              <a:rPr lang="pl-PL" noProof="0" smtClean="0"/>
              <a:t>2020-11-17</a:t>
            </a:fld>
            <a:endParaRPr lang="pl-PL" noProof="0" dirty="0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838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289D71E3-7D81-4C24-B9D8-6B108755C64C}" type="slidenum">
              <a:rPr lang="pl-PL" noProof="0" smtClean="0"/>
              <a:pPr/>
              <a:t>‹#›</a:t>
            </a:fld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361654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2" r:id="rId11"/>
    <p:sldLayoutId id="2147483661" r:id="rId12"/>
    <p:sldLayoutId id="2147483658" r:id="rId13"/>
    <p:sldLayoutId id="2147483659" r:id="rId14"/>
  </p:sldLayoutIdLst>
  <mc:AlternateContent xmlns:mc="http://schemas.openxmlformats.org/markup-compatibility/2006">
    <mc:Choice xmlns:p14="http://schemas.microsoft.com/office/powerpoint/2010/main" Requires="p14">
      <p:transition spd="slow" p14:dur="5250">
        <p14:reveal/>
      </p:transition>
    </mc:Choice>
    <mc:Fallback>
      <p:transition spd="slow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 rtlCol="0"/>
          <a:lstStyle/>
          <a:p>
            <a:pPr rtl="0"/>
            <a:r>
              <a:rPr lang="pl-PL" dirty="0" smtClean="0"/>
              <a:t>MŁODA NIEPODLEGŁA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 rtlCol="0"/>
          <a:lstStyle/>
          <a:p>
            <a:pPr rtl="0"/>
            <a:r>
              <a:rPr lang="pl-PL" dirty="0" smtClean="0"/>
              <a:t>11.11.2020    Narodowe Święto Niepodległości</a:t>
            </a:r>
          </a:p>
          <a:p>
            <a:pPr rtl="0"/>
            <a:endParaRPr lang="pl-PL" dirty="0"/>
          </a:p>
          <a:p>
            <a:pPr rtl="0"/>
            <a:endParaRPr lang="pl-PL" dirty="0"/>
          </a:p>
        </p:txBody>
      </p:sp>
      <p:pic>
        <p:nvPicPr>
          <p:cNvPr id="5" name="ZoZi - Co to jest niepodlego piosenka dla dzieci (videoo.info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44272" y="4572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0470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250" advTm="16539">
        <p14:reveal/>
      </p:transition>
    </mc:Choice>
    <mc:Fallback>
      <p:transition spd="slow" advTm="1653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5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5640" y="1844824"/>
            <a:ext cx="6048672" cy="46245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629382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250" advTm="4126">
        <p14:reveal/>
      </p:transition>
    </mc:Choice>
    <mc:Fallback>
      <p:transition spd="slow" advTm="412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697891">
            <a:off x="2650187" y="1194977"/>
            <a:ext cx="5627717" cy="438049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2866217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250" advTm="5448">
        <p14:reveal/>
      </p:transition>
    </mc:Choice>
    <mc:Fallback>
      <p:transition spd="slow" advTm="544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Teraz wiem już na pewno!</a:t>
            </a:r>
            <a:endParaRPr lang="pl-PL" dirty="0"/>
          </a:p>
        </p:txBody>
      </p:sp>
      <p:pic>
        <p:nvPicPr>
          <p:cNvPr id="5" name="Symbol zastępczy obrazu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09" b="12309"/>
          <a:stretch>
            <a:fillRect/>
          </a:stretch>
        </p:blipFill>
        <p:spPr/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323044014"/>
      </p:ext>
    </p:extLst>
  </p:cSld>
  <p:clrMapOvr>
    <a:masterClrMapping/>
  </p:clrMapOvr>
  <p:transition spd="med" advTm="3732">
    <p:pull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600" y="1628800"/>
            <a:ext cx="6552728" cy="47525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9462772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5885">
        <p15:prstTrans prst="peelOff"/>
      </p:transition>
    </mc:Choice>
    <mc:Fallback>
      <p:transition spd="slow" advTm="588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512" y="337694"/>
            <a:ext cx="5256584" cy="596021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8026920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250" advTm="5959">
        <p14:reveal/>
      </p:transition>
    </mc:Choice>
    <mc:Fallback>
      <p:transition spd="slow" advTm="595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7" name="Symbol zastępczy obrazu 6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49" b="10849"/>
          <a:stretch>
            <a:fillRect/>
          </a:stretch>
        </p:blipFill>
        <p:spPr>
          <a:xfrm>
            <a:off x="992434" y="1133725"/>
            <a:ext cx="3638453" cy="3750319"/>
          </a:xfrm>
        </p:spPr>
      </p:pic>
      <p:sp>
        <p:nvSpPr>
          <p:cNvPr id="4" name="Symbol zastępczy tekstu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pl-PL" dirty="0" smtClean="0"/>
              <a:t>                      JA</a:t>
            </a:r>
            <a:endParaRPr lang="pl-PL" dirty="0"/>
          </a:p>
        </p:txBody>
      </p:sp>
      <p:pic>
        <p:nvPicPr>
          <p:cNvPr id="9" name="Symbol zastępczy obrazu 8"/>
          <p:cNvPicPr>
            <a:picLocks noGrp="1" noChangeAspect="1"/>
          </p:cNvPicPr>
          <p:nvPr>
            <p:ph type="pic"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68" r="17668"/>
          <a:stretch>
            <a:fillRect/>
          </a:stretch>
        </p:blipFill>
        <p:spPr/>
      </p:pic>
      <p:sp>
        <p:nvSpPr>
          <p:cNvPr id="6" name="Symbol zastępczy tekstu 5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pl-PL" dirty="0" smtClean="0"/>
              <a:t>                     POLSKA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9818564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250" advTm="9457">
        <p14:reveal/>
      </p:transition>
    </mc:Choice>
    <mc:Fallback>
      <p:transition spd="slow" advTm="945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1624" y="376079"/>
            <a:ext cx="5904656" cy="6088210"/>
          </a:xfrm>
          <a:prstGeom prst="rect">
            <a:avLst/>
          </a:prstGeom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575028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250" advTm="2679">
        <p14:reveal/>
      </p:transition>
    </mc:Choice>
    <mc:Fallback>
      <p:transition spd="slow" advTm="267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7" name="Symbol zastępczy obrazu 6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78" b="9978"/>
          <a:stretch>
            <a:fillRect/>
          </a:stretch>
        </p:blipFill>
        <p:spPr/>
      </p:pic>
      <p:sp>
        <p:nvSpPr>
          <p:cNvPr id="4" name="Symbol zastępczy tekstu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8" name="Symbol zastępczy obrazu 7"/>
          <p:cNvPicPr>
            <a:picLocks noGrp="1" noChangeAspect="1"/>
          </p:cNvPicPr>
          <p:nvPr>
            <p:ph type="pic"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14" b="17414"/>
          <a:stretch>
            <a:fillRect/>
          </a:stretch>
        </p:blipFill>
        <p:spPr>
          <a:xfrm>
            <a:off x="5530567" y="1085111"/>
            <a:ext cx="3638453" cy="3750319"/>
          </a:xfrm>
        </p:spPr>
      </p:pic>
      <p:sp>
        <p:nvSpPr>
          <p:cNvPr id="6" name="Symbol zastępczy tekstu 5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4014917"/>
      </p:ext>
    </p:extLst>
  </p:cSld>
  <p:clrMapOvr>
    <a:masterClrMapping/>
  </p:clrMapOvr>
  <p:transition spd="med" advTm="1671">
    <p:pull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9696" y="260648"/>
            <a:ext cx="4680520" cy="61206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912357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250" advTm="2906">
        <p14:reveal/>
      </p:transition>
    </mc:Choice>
    <mc:Fallback>
      <p:transition spd="slow" advTm="290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872" y="365126"/>
            <a:ext cx="4608512" cy="601620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9271954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250" advTm="1044">
        <p14:reveal/>
      </p:transition>
    </mc:Choice>
    <mc:Fallback>
      <p:transition spd="slow" advTm="104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2881536" cy="3351906"/>
          </a:xfrm>
        </p:spPr>
        <p:txBody>
          <a:bodyPr rtlCol="0"/>
          <a:lstStyle/>
          <a:p>
            <a:pPr rtl="0"/>
            <a:r>
              <a:rPr lang="pl-PL" dirty="0" smtClean="0"/>
              <a:t>Co to jest niepodległość?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9816" y="358796"/>
            <a:ext cx="4896544" cy="6022531"/>
          </a:xfrm>
          <a:effectLst>
            <a:glow rad="1270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2003354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250" advTm="7911">
        <p14:reveal/>
      </p:transition>
    </mc:Choice>
    <mc:Fallback>
      <p:transition spd="slow" advTm="791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5680" y="365126"/>
            <a:ext cx="4536504" cy="601620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9251649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250" advTm="877">
        <p14:reveal/>
      </p:transition>
    </mc:Choice>
    <mc:Fallback>
      <p:transition spd="slow" advTm="87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rtl="0"/>
            <a:r>
              <a:rPr lang="pl-PL" dirty="0" smtClean="0"/>
              <a:t>Uczniowie Szkoły Podstawowej im. Wandy Chotomskiej                         w Pawłowie</a:t>
            </a:r>
            <a:endParaRPr lang="pl-PL" dirty="0"/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pl-PL" dirty="0" smtClean="0"/>
              <a:t>L. Turowska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6843423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250" advTm="4205">
        <p14:reveal/>
      </p:transition>
    </mc:Choice>
    <mc:Fallback>
      <p:transition spd="slow" advTm="420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520" y="365126"/>
            <a:ext cx="7704856" cy="52961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843046570"/>
      </p:ext>
    </p:extLst>
  </p:cSld>
  <p:clrMapOvr>
    <a:masterClrMapping/>
  </p:clrMapOvr>
  <p:transition spd="med" advTm="3304">
    <p:pull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9851">
            <a:off x="4079776" y="741558"/>
            <a:ext cx="3672408" cy="563976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22709198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2817">
        <p15:prstTrans prst="fallOver"/>
      </p:transition>
    </mc:Choice>
    <mc:Fallback>
      <p:transition spd="slow" advTm="281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                       Teraz wiem już na pewno!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536" y="1556792"/>
            <a:ext cx="7416823" cy="482453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2829423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Tm="3494">
        <p14:glitter pattern="hexagon"/>
      </p:transition>
    </mc:Choice>
    <mc:Fallback>
      <p:transition spd="slow" advTm="349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7688" y="260648"/>
            <a:ext cx="4824536" cy="6120680"/>
          </a:xfrm>
          <a:prstGeom prst="rect">
            <a:avLst/>
          </a:prstGeom>
          <a:ln>
            <a:noFill/>
          </a:ln>
          <a:effectLst>
            <a:glow rad="101600">
              <a:schemeClr val="bg1">
                <a:lumMod val="65000"/>
                <a:alpha val="60000"/>
              </a:schemeClr>
            </a:glow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261124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2589">
        <p14:reveal/>
      </p:transition>
    </mc:Choice>
    <mc:Fallback>
      <p:transition spd="slow" advTm="258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obrazu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91" b="28791"/>
          <a:stretch>
            <a:fillRect/>
          </a:stretch>
        </p:blipFill>
        <p:spPr/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591174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250" advTm="3341">
        <p14:reveal/>
      </p:transition>
    </mc:Choice>
    <mc:Fallback>
      <p:transition spd="slow" advTm="334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64" y="365126"/>
            <a:ext cx="5184576" cy="608821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26232240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 advTm="5946">
        <p14:honeycomb/>
      </p:transition>
    </mc:Choice>
    <mc:Fallback>
      <p:transition spd="slow" advTm="594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5680" y="365126"/>
            <a:ext cx="4968552" cy="6088210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19660552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250" advTm="2443">
        <p14:reveal/>
      </p:transition>
    </mc:Choice>
    <mc:Fallback>
      <p:transition spd="slow" advTm="244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zieci — przyjaciele 16:9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13246691_TF03896101.potx" id="{5919F2E4-5F62-4A7E-8033-E00480503DFE}" vid="{D0D7CAC2-5056-439F-BC97-A60914550756}"/>
    </a:ext>
  </a:extLst>
</a:theme>
</file>

<file path=ppt/theme/theme2.xml><?xml version="1.0" encoding="utf-8"?>
<a:theme xmlns:a="http://schemas.openxmlformats.org/drawingml/2006/main" name="Motyw pakietu Office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yw pakietu Office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3F7D94069FF64A86F7DFF56D60E3BE" ma:contentTypeVersion="6" ma:contentTypeDescription="Create a new document." ma:contentTypeScope="" ma:versionID="c32302c77d4085ecf495bdddb7f5e889">
  <xsd:schema xmlns:xsd="http://www.w3.org/2001/XMLSchema" xmlns:xs="http://www.w3.org/2001/XMLSchema" xmlns:p="http://schemas.microsoft.com/office/2006/metadata/properties" xmlns:ns2="a4f35948-e619-41b3-aa29-22878b09cfd2" xmlns:ns3="40262f94-9f35-4ac3-9a90-690165a166b7" targetNamespace="http://schemas.microsoft.com/office/2006/metadata/properties" ma:root="true" ma:fieldsID="4ab5ae46be95f9d0be6107e8200be7a2" ns2:_="" ns3:_="">
    <xsd:import namespace="a4f35948-e619-41b3-aa29-22878b09cfd2"/>
    <xsd:import namespace="40262f94-9f35-4ac3-9a90-690165a166b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VSO_x0020_item_x0020_id" minOccurs="0"/>
                <xsd:element ref="ns3:Item_x0020_Details" minOccurs="0"/>
                <xsd:element ref="ns3:Template_x0020_details" minOccurs="0"/>
                <xsd:element ref="ns3:Assetid_x0020_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f35948-e619-41b3-aa29-22878b09cfd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262f94-9f35-4ac3-9a90-690165a166b7" elementFormDefault="qualified">
    <xsd:import namespace="http://schemas.microsoft.com/office/2006/documentManagement/types"/>
    <xsd:import namespace="http://schemas.microsoft.com/office/infopath/2007/PartnerControls"/>
    <xsd:element name="VSO_x0020_item_x0020_id" ma:index="10" nillable="true" ma:displayName="VSO item id" ma:description="Please add the bug number to refer to VSO items." ma:internalName="VSO_x0020_item_x0020_id">
      <xsd:simpleType>
        <xsd:restriction base="dms:Text">
          <xsd:maxLength value="255"/>
        </xsd:restriction>
      </xsd:simpleType>
    </xsd:element>
    <xsd:element name="Item_x0020_Details" ma:index="11" nillable="true" ma:displayName="Item Details" ma:internalName="Item_x0020_Details">
      <xsd:simpleType>
        <xsd:restriction base="dms:Note">
          <xsd:maxLength value="255"/>
        </xsd:restriction>
      </xsd:simpleType>
    </xsd:element>
    <xsd:element name="Template_x0020_details" ma:index="12" nillable="true" ma:displayName="Template details" ma:internalName="Template_x0020_details">
      <xsd:simpleType>
        <xsd:restriction base="dms:Text"/>
      </xsd:simpleType>
    </xsd:element>
    <xsd:element name="Assetid_x0020_" ma:index="13" nillable="true" ma:displayName="Assetid " ma:internalName="Assetid_x0020_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VSO_x0020_item_x0020_id xmlns="40262f94-9f35-4ac3-9a90-690165a166b7" xsi:nil="true"/>
    <Assetid_x0020_ xmlns="40262f94-9f35-4ac3-9a90-690165a166b7" xsi:nil="true"/>
    <Item_x0020_Details xmlns="40262f94-9f35-4ac3-9a90-690165a166b7" xsi:nil="true"/>
    <Template_x0020_details xmlns="40262f94-9f35-4ac3-9a90-690165a166b7" xsi:nil="true"/>
  </documentManagement>
</p:properties>
</file>

<file path=customXml/itemProps1.xml><?xml version="1.0" encoding="utf-8"?>
<ds:datastoreItem xmlns:ds="http://schemas.openxmlformats.org/officeDocument/2006/customXml" ds:itemID="{9EDF6667-B669-49A4-BBE6-2132BA71C0C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A369AEE-D726-45B1-ACA9-0D6048C368C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4f35948-e619-41b3-aa29-22878b09cfd2"/>
    <ds:schemaRef ds:uri="40262f94-9f35-4ac3-9a90-690165a166b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DA15C6C-6BB6-4DB6-B7D6-7F14EAB2CC5C}">
  <ds:schemaRefs>
    <ds:schemaRef ds:uri="http://purl.org/dc/dcmitype/"/>
    <ds:schemaRef ds:uri="http://schemas.microsoft.com/office/2006/metadata/properties"/>
    <ds:schemaRef ds:uri="a4f35948-e619-41b3-aa29-22878b09cfd2"/>
    <ds:schemaRef ds:uri="http://schemas.openxmlformats.org/package/2006/metadata/core-properties"/>
    <ds:schemaRef ds:uri="http://purl.org/dc/elements/1.1/"/>
    <ds:schemaRef ds:uri="http://schemas.microsoft.com/office/2006/documentManagement/types"/>
    <ds:schemaRef ds:uri="http://purl.org/dc/terms/"/>
    <ds:schemaRef ds:uri="http://schemas.microsoft.com/office/infopath/2007/PartnerControls"/>
    <ds:schemaRef ds:uri="40262f94-9f35-4ac3-9a90-690165a166b7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Prezentacja związana z edukacją dzieci w wieku szkolnym, album (panoramiczna)</Template>
  <TotalTime>84</TotalTime>
  <Words>43</Words>
  <Application>Microsoft Office PowerPoint</Application>
  <PresentationFormat>Panoramiczny</PresentationFormat>
  <Paragraphs>12</Paragraphs>
  <Slides>21</Slides>
  <Notes>3</Notes>
  <HiddenSlides>0</HiddenSlides>
  <MMClips>1</MMClips>
  <ScaleCrop>false</ScaleCrop>
  <HeadingPairs>
    <vt:vector size="6" baseType="variant">
      <vt:variant>
        <vt:lpstr>Używane czcionki</vt:lpstr>
      </vt:variant>
      <vt:variant>
        <vt:i4>2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21</vt:i4>
      </vt:variant>
    </vt:vector>
  </HeadingPairs>
  <TitlesOfParts>
    <vt:vector size="24" baseType="lpstr">
      <vt:lpstr>Arial</vt:lpstr>
      <vt:lpstr>Times New Roman</vt:lpstr>
      <vt:lpstr>Dzieci — przyjaciele 16:9</vt:lpstr>
      <vt:lpstr>MŁODA NIEPODLEGŁA</vt:lpstr>
      <vt:lpstr>Co to jest niepodległość?</vt:lpstr>
      <vt:lpstr>Prezentacja programu PowerPoint</vt:lpstr>
      <vt:lpstr>Prezentacja programu PowerPoint</vt:lpstr>
      <vt:lpstr>                       Teraz wiem już na pewno!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Teraz wiem już na pewno!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Uczniowie Szkoły Podstawowej im. Wandy Chotomskiej                         w Pawłowie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MŁODA NIEPODLEGŁA</dc:title>
  <dc:creator>Nauczyciel</dc:creator>
  <cp:keywords/>
  <cp:lastModifiedBy>Nauczyciel</cp:lastModifiedBy>
  <cp:revision>9</cp:revision>
  <dcterms:created xsi:type="dcterms:W3CDTF">2020-11-17T20:24:57Z</dcterms:created>
  <dcterms:modified xsi:type="dcterms:W3CDTF">2020-11-17T21:49:48Z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TC038961019991</vt:lpwstr>
  </property>
  <property fmtid="{D5CDD505-2E9C-101B-9397-08002B2CF9AE}" pid="3" name="ContentTypeId">
    <vt:lpwstr>0x010100AA3F7D94069FF64A86F7DFF56D60E3BE</vt:lpwstr>
  </property>
</Properties>
</file>