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70" r:id="rId6"/>
    <p:sldId id="271" r:id="rId7"/>
    <p:sldId id="272" r:id="rId8"/>
    <p:sldId id="273" r:id="rId9"/>
    <p:sldId id="282" r:id="rId10"/>
    <p:sldId id="274" r:id="rId11"/>
    <p:sldId id="275" r:id="rId12"/>
    <p:sldId id="276" r:id="rId13"/>
    <p:sldId id="277" r:id="rId14"/>
    <p:sldId id="293" r:id="rId15"/>
    <p:sldId id="281" r:id="rId16"/>
    <p:sldId id="278" r:id="rId17"/>
    <p:sldId id="279" r:id="rId18"/>
    <p:sldId id="280" r:id="rId19"/>
    <p:sldId id="283" r:id="rId20"/>
    <p:sldId id="287" r:id="rId21"/>
    <p:sldId id="294" r:id="rId22"/>
    <p:sldId id="295" r:id="rId23"/>
    <p:sldId id="291" r:id="rId24"/>
    <p:sldId id="289" r:id="rId25"/>
    <p:sldId id="292" r:id="rId26"/>
    <p:sldId id="258" r:id="rId2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7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t>2021-11-19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6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23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22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t>2021-11-19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MŁODA NIEPODLEGŁA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11.11.2021    Narodowe Święto Niepodległości</a:t>
            </a:r>
          </a:p>
          <a:p>
            <a:pPr rtl="0"/>
            <a:endParaRPr lang="pl-PL" dirty="0"/>
          </a:p>
          <a:p>
            <a:pPr rtl="0"/>
            <a:endParaRPr lang="pl-PL" dirty="0"/>
          </a:p>
        </p:txBody>
      </p:sp>
      <p:pic>
        <p:nvPicPr>
          <p:cNvPr id="5" name="ZoZi - Co to jest niepodlego piosenka dla dzieci (videoo.inf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4272" y="457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15016">
        <p14:reveal/>
      </p:transition>
    </mc:Choice>
    <mc:Fallback xmlns="">
      <p:transition spd="slow" advTm="150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97891">
            <a:off x="2650187" y="1194977"/>
            <a:ext cx="5627717" cy="4380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66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3398">
        <p14:reveal/>
      </p:transition>
    </mc:Choice>
    <mc:Fallback xmlns="">
      <p:transition spd="slow" advTm="339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916">
            <a:off x="1843436" y="612433"/>
            <a:ext cx="7791313" cy="5495345"/>
          </a:xfrm>
        </p:spPr>
      </p:pic>
    </p:spTree>
    <p:extLst>
      <p:ext uri="{BB962C8B-B14F-4D97-AF65-F5344CB8AC3E}">
        <p14:creationId xmlns:p14="http://schemas.microsoft.com/office/powerpoint/2010/main" val="394192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61">
        <p15:prstTrans prst="fallOver"/>
      </p:transition>
    </mc:Choice>
    <mc:Fallback xmlns="">
      <p:transition spd="slow" advTm="366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wiem już na pewno!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424" y="1787664"/>
            <a:ext cx="5193089" cy="3111222"/>
          </a:xfrm>
        </p:spPr>
      </p:pic>
    </p:spTree>
    <p:extLst>
      <p:ext uri="{BB962C8B-B14F-4D97-AF65-F5344CB8AC3E}">
        <p14:creationId xmlns:p14="http://schemas.microsoft.com/office/powerpoint/2010/main" val="33230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6">
        <p14:gallery dir="l"/>
      </p:transition>
    </mc:Choice>
    <mc:Fallback xmlns="">
      <p:transition spd="slow" advTm="418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00" y="1628800"/>
            <a:ext cx="65527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6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46">
        <p14:doors dir="vert"/>
      </p:transition>
    </mc:Choice>
    <mc:Fallback xmlns="">
      <p:transition spd="slow" advTm="404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1754142"/>
            <a:ext cx="5641120" cy="3166162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365126"/>
            <a:ext cx="3240360" cy="5944194"/>
          </a:xfrm>
        </p:spPr>
      </p:pic>
    </p:spTree>
    <p:extLst>
      <p:ext uri="{BB962C8B-B14F-4D97-AF65-F5344CB8AC3E}">
        <p14:creationId xmlns:p14="http://schemas.microsoft.com/office/powerpoint/2010/main" val="38026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898">
        <p14:reveal/>
      </p:transition>
    </mc:Choice>
    <mc:Fallback xmlns="">
      <p:transition spd="slow" advTm="89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                      JA</a:t>
            </a:r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                     POLSKA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434" y="1052736"/>
            <a:ext cx="3638453" cy="3750319"/>
          </a:xfrm>
        </p:spPr>
      </p:pic>
    </p:spTree>
    <p:extLst>
      <p:ext uri="{BB962C8B-B14F-4D97-AF65-F5344CB8AC3E}">
        <p14:creationId xmlns:p14="http://schemas.microsoft.com/office/powerpoint/2010/main" val="9818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3">
        <p:circle/>
      </p:transition>
    </mc:Choice>
    <mc:Fallback xmlns="">
      <p:transition spd="slow" advTm="4083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404664"/>
            <a:ext cx="7056784" cy="5976664"/>
          </a:xfrm>
        </p:spPr>
      </p:pic>
    </p:spTree>
    <p:extLst>
      <p:ext uri="{BB962C8B-B14F-4D97-AF65-F5344CB8AC3E}">
        <p14:creationId xmlns:p14="http://schemas.microsoft.com/office/powerpoint/2010/main" val="34575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54">
        <p:fade/>
      </p:transition>
    </mc:Choice>
    <mc:Fallback xmlns="">
      <p:transition spd="med" advTm="425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365126"/>
            <a:ext cx="6048672" cy="6304234"/>
          </a:xfrm>
        </p:spPr>
      </p:pic>
    </p:spTree>
    <p:extLst>
      <p:ext uri="{BB962C8B-B14F-4D97-AF65-F5344CB8AC3E}">
        <p14:creationId xmlns:p14="http://schemas.microsoft.com/office/powerpoint/2010/main" val="392516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900">
        <p15:prstTrans prst="fallOver"/>
      </p:transition>
    </mc:Choice>
    <mc:Fallback xmlns="">
      <p:transition spd="slow" advTm="109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8666">
            <a:off x="1846428" y="460305"/>
            <a:ext cx="7373449" cy="5976664"/>
          </a:xfrm>
          <a:prstGeom prst="round2DiagRect">
            <a:avLst>
              <a:gd name="adj1" fmla="val 16667"/>
              <a:gd name="adj2" fmla="val 31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7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243">
        <p14:warp dir="in"/>
      </p:transition>
    </mc:Choice>
    <mc:Fallback xmlns="">
      <p:transition spd="slow" advTm="4243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369318"/>
            <a:ext cx="5832648" cy="6228034"/>
          </a:xfrm>
        </p:spPr>
      </p:pic>
    </p:spTree>
    <p:extLst>
      <p:ext uri="{BB962C8B-B14F-4D97-AF65-F5344CB8AC3E}">
        <p14:creationId xmlns:p14="http://schemas.microsoft.com/office/powerpoint/2010/main" val="15132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79">
        <p14:conveyor dir="l"/>
      </p:transition>
    </mc:Choice>
    <mc:Fallback xmlns="">
      <p:transition spd="slow" advTm="377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40" y="365126"/>
            <a:ext cx="5184576" cy="6232226"/>
          </a:xfrm>
        </p:spPr>
      </p:pic>
    </p:spTree>
    <p:extLst>
      <p:ext uri="{BB962C8B-B14F-4D97-AF65-F5344CB8AC3E}">
        <p14:creationId xmlns:p14="http://schemas.microsoft.com/office/powerpoint/2010/main" val="38430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34">
        <p:fade/>
      </p:transition>
    </mc:Choice>
    <mc:Fallback xmlns="">
      <p:transition spd="med" advTm="643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404664"/>
            <a:ext cx="526347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1573">
        <p14:reveal/>
      </p:transition>
    </mc:Choice>
    <mc:Fallback xmlns="">
      <p:transition spd="slow" advTm="1573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365126"/>
            <a:ext cx="4608512" cy="616021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Teraz wiem już na pewno! </a:t>
            </a:r>
          </a:p>
        </p:txBody>
      </p:sp>
    </p:spTree>
    <p:extLst>
      <p:ext uri="{BB962C8B-B14F-4D97-AF65-F5344CB8AC3E}">
        <p14:creationId xmlns:p14="http://schemas.microsoft.com/office/powerpoint/2010/main" val="3707817283"/>
      </p:ext>
    </p:extLst>
  </p:cSld>
  <p:clrMapOvr>
    <a:masterClrMapping/>
  </p:clrMapOvr>
  <p:transition spd="slow" advTm="10373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365126"/>
            <a:ext cx="7848872" cy="6016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00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460">
        <p14:glitter pattern="hexagon"/>
      </p:transition>
    </mc:Choice>
    <mc:Fallback xmlns="">
      <p:transition spd="slow" advTm="946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/>
              <a:t>Uczniowie Szkoły Podstawowej im. Wandy Chotomskiej                         w Pawłowie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  <a:p>
            <a:pPr rtl="0"/>
            <a:r>
              <a:rPr lang="pl-PL" dirty="0"/>
              <a:t>Przygotowała: Laura Turowska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12358">
        <p14:reveal/>
      </p:transition>
    </mc:Choice>
    <mc:Fallback xmlns="">
      <p:transition spd="slow" advTm="1235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476672"/>
            <a:ext cx="7272808" cy="6048672"/>
          </a:xfrm>
        </p:spPr>
      </p:pic>
    </p:spTree>
    <p:extLst>
      <p:ext uri="{BB962C8B-B14F-4D97-AF65-F5344CB8AC3E}">
        <p14:creationId xmlns:p14="http://schemas.microsoft.com/office/powerpoint/2010/main" val="3227091984"/>
      </p:ext>
    </p:extLst>
  </p:cSld>
  <p:clrMapOvr>
    <a:masterClrMapping/>
  </p:clrMapOvr>
  <p:transition spd="slow" advTm="51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   Teraz wiem już na pewno!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1628800"/>
            <a:ext cx="4389438" cy="4464223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3" y="1825625"/>
            <a:ext cx="3808796" cy="3475038"/>
          </a:xfrm>
        </p:spPr>
      </p:pic>
    </p:spTree>
    <p:extLst>
      <p:ext uri="{BB962C8B-B14F-4D97-AF65-F5344CB8AC3E}">
        <p14:creationId xmlns:p14="http://schemas.microsoft.com/office/powerpoint/2010/main" val="42829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936">
        <p14:vortex dir="r"/>
      </p:transition>
    </mc:Choice>
    <mc:Fallback xmlns="">
      <p:transition spd="slow" advTm="393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8" y="260648"/>
            <a:ext cx="4824536" cy="612068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112443"/>
      </p:ext>
    </p:extLst>
  </p:cSld>
  <p:clrMapOvr>
    <a:masterClrMapping/>
  </p:clrMapOvr>
  <p:transition spd="slow" advTm="4689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433" y="1874520"/>
            <a:ext cx="5184576" cy="2932695"/>
          </a:xfrm>
        </p:spPr>
      </p:pic>
    </p:spTree>
    <p:extLst>
      <p:ext uri="{BB962C8B-B14F-4D97-AF65-F5344CB8AC3E}">
        <p14:creationId xmlns:p14="http://schemas.microsoft.com/office/powerpoint/2010/main" val="2259117469"/>
      </p:ext>
    </p:extLst>
  </p:cSld>
  <p:clrMapOvr>
    <a:masterClrMapping/>
  </p:clrMapOvr>
  <p:transition spd="med" advTm="5896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9949">
            <a:off x="2921065" y="578244"/>
            <a:ext cx="4597075" cy="5958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32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460">
        <p14:honeycomb/>
      </p:transition>
    </mc:Choice>
    <mc:Fallback xmlns="">
      <p:transition spd="slow" advTm="146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0" y="365126"/>
            <a:ext cx="4968552" cy="60882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660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736">
        <p14:reveal/>
      </p:transition>
    </mc:Choice>
    <mc:Fallback xmlns="">
      <p:transition spd="slow" advTm="73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548680"/>
            <a:ext cx="7632848" cy="5832648"/>
          </a:xfrm>
        </p:spPr>
      </p:pic>
    </p:spTree>
    <p:extLst>
      <p:ext uri="{BB962C8B-B14F-4D97-AF65-F5344CB8AC3E}">
        <p14:creationId xmlns:p14="http://schemas.microsoft.com/office/powerpoint/2010/main" val="36293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4620">
        <p14:reveal/>
      </p:transition>
    </mc:Choice>
    <mc:Fallback xmlns="">
      <p:transition spd="slow" advTm="4620">
        <p:fade/>
      </p:transition>
    </mc:Fallback>
  </mc:AlternateContent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metadata/properties"/>
    <ds:schemaRef ds:uri="a4f35948-e619-41b3-aa29-22878b09cfd2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40262f94-9f35-4ac3-9a90-690165a166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145</TotalTime>
  <Words>44</Words>
  <Application>Microsoft Office PowerPoint</Application>
  <PresentationFormat>Panoramiczny</PresentationFormat>
  <Paragraphs>15</Paragraphs>
  <Slides>23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Dzieci — przyjaciele 16:9</vt:lpstr>
      <vt:lpstr>MŁODA NIEPODLEGŁA</vt:lpstr>
      <vt:lpstr>Prezentacja programu PowerPoint</vt:lpstr>
      <vt:lpstr>Prezentacja programu PowerPoint</vt:lpstr>
      <vt:lpstr>                       Teraz wiem już na pewno!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Teraz wiem już na pewno!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Uczniowie Szkoły Podstawowej im. Wandy Chotomskiej                         w Pawłowie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MŁODA NIEPODLEGŁA</dc:title>
  <dc:creator>Nauczyciel</dc:creator>
  <cp:keywords/>
  <cp:lastModifiedBy>Admin</cp:lastModifiedBy>
  <cp:revision>17</cp:revision>
  <dcterms:created xsi:type="dcterms:W3CDTF">2020-11-17T20:24:57Z</dcterms:created>
  <dcterms:modified xsi:type="dcterms:W3CDTF">2021-11-19T09:25:45Z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