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NU4dm93OoM" TargetMode="External"/><Relationship Id="rId3" Type="http://schemas.openxmlformats.org/officeDocument/2006/relationships/hyperlink" Target="https://www.slownikpjm.uw.edu.pl/page/opj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6000" b="1" dirty="0" smtClean="0"/>
              <a:t>23 września</a:t>
            </a:r>
            <a:endParaRPr lang="pl-PL" sz="6000" b="1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MIĘDZYNARODOWY DZIEŃ JĘZYKÓW MIGOWYCH</a:t>
            </a:r>
            <a:endParaRPr lang="pl-PL" sz="4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książki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41" y="2603500"/>
            <a:ext cx="5691831" cy="3416300"/>
          </a:xfrm>
        </p:spPr>
      </p:pic>
    </p:spTree>
    <p:extLst>
      <p:ext uri="{BB962C8B-B14F-4D97-AF65-F5344CB8AC3E}">
        <p14:creationId xmlns:p14="http://schemas.microsoft.com/office/powerpoint/2010/main" val="50029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Przydatne linki</a:t>
            </a:r>
            <a:endParaRPr lang="pl-PL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www.youtube.com/watch?v=VNU4dm93OoM</a:t>
            </a:r>
            <a:endParaRPr lang="pl-PL" dirty="0" smtClean="0"/>
          </a:p>
          <a:p>
            <a:endParaRPr lang="pl-PL" dirty="0"/>
          </a:p>
          <a:p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www.slownikpjm.uw.edu.pl/page/opjm</a:t>
            </a:r>
            <a:endParaRPr lang="pl-PL" dirty="0" smtClean="0"/>
          </a:p>
          <a:p>
            <a:endParaRPr lang="pl-PL" dirty="0"/>
          </a:p>
          <a:p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www.slownikpjm.uw.edu.pl</a:t>
            </a:r>
            <a:r>
              <a:rPr lang="pl-PL" dirty="0"/>
              <a:t>/</a:t>
            </a:r>
            <a:r>
              <a:rPr lang="pl-PL" dirty="0" err="1"/>
              <a:t>page</a:t>
            </a:r>
            <a:r>
              <a:rPr lang="pl-PL" dirty="0"/>
              <a:t>/</a:t>
            </a:r>
            <a:r>
              <a:rPr lang="pl-PL" dirty="0" err="1"/>
              <a:t>opjm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659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/>
              <a:t>Wszystkim Osobom Głuchym z okazji ich święta składamy najlepsze życzenia i życzymy powodzenia w realizacji swoich celów.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0455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Celem święta jest zwrócenie uwagi na problemy, prawa, obawy i osiągnięcia osób niesłyszących.</a:t>
            </a:r>
            <a:endParaRPr lang="pl-PL" sz="32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37" y="2603500"/>
            <a:ext cx="5139239" cy="3416300"/>
          </a:xfrm>
        </p:spPr>
      </p:pic>
    </p:spTree>
    <p:extLst>
      <p:ext uri="{BB962C8B-B14F-4D97-AF65-F5344CB8AC3E}">
        <p14:creationId xmlns:p14="http://schemas.microsoft.com/office/powerpoint/2010/main" val="178518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59211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9" name="Symbol zastępczy obrazu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r="28941"/>
          <a:stretch>
            <a:fillRect/>
          </a:stretch>
        </p:blipFill>
        <p:spPr/>
      </p:pic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1154954" y="1925619"/>
            <a:ext cx="3859212" cy="3103581"/>
          </a:xfrm>
        </p:spPr>
        <p:txBody>
          <a:bodyPr>
            <a:noAutofit/>
          </a:bodyPr>
          <a:lstStyle/>
          <a:p>
            <a:r>
              <a:rPr lang="pl-PL" sz="2400" b="1" dirty="0"/>
              <a:t>Wiele wybitnych postaci na przestrzeni wieków udowodniło, że ludzi głuchych lub niedosłyszących istotnie niewiele ogranicza. Do tego grona należą m.in. Ludwig van Beethoven, Francisco </a:t>
            </a:r>
            <a:r>
              <a:rPr lang="pl-PL" sz="2400" b="1" dirty="0" err="1"/>
              <a:t>Goya</a:t>
            </a:r>
            <a:r>
              <a:rPr lang="pl-PL" sz="2400" b="1" dirty="0"/>
              <a:t>, Thomas Edison.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85370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2800" b="1" dirty="0"/>
              <a:t>Właściwa edukacja i wsparcie osób głuchych to kluczowy element. Warunkuje on przyszłość osoby borykającej się z tą niepełnosprawnością. </a:t>
            </a:r>
            <a:endParaRPr lang="pl-PL" sz="2800" b="1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63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4954" y="1005941"/>
            <a:ext cx="8761413" cy="532403"/>
          </a:xfrm>
        </p:spPr>
        <p:txBody>
          <a:bodyPr/>
          <a:lstStyle/>
          <a:p>
            <a:pPr algn="ctr"/>
            <a:r>
              <a:rPr lang="pl-PL" b="1" dirty="0" smtClean="0"/>
              <a:t>POLSKI ALFABET MIGOWY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64" y="1882589"/>
            <a:ext cx="7143077" cy="4604272"/>
          </a:xfrm>
        </p:spPr>
      </p:pic>
    </p:spTree>
    <p:extLst>
      <p:ext uri="{BB962C8B-B14F-4D97-AF65-F5344CB8AC3E}">
        <p14:creationId xmlns:p14="http://schemas.microsoft.com/office/powerpoint/2010/main" val="154398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4000" b="1" dirty="0"/>
              <a:t>Każdego roku Szkoła Podstawowa w Pawłowie będzie wybierać inne hasło w języku </a:t>
            </a:r>
            <a:r>
              <a:rPr lang="pl-PL" sz="4000" b="1" dirty="0" smtClean="0"/>
              <a:t>migowym.</a:t>
            </a:r>
            <a:r>
              <a:rPr lang="pl-PL" sz="4000" b="1" dirty="0"/>
              <a:t/>
            </a:r>
            <a:br>
              <a:rPr lang="pl-PL" sz="4000" b="1" dirty="0"/>
            </a:br>
            <a:endParaRPr lang="pl-PL" sz="4000" b="1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960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4954" y="527125"/>
            <a:ext cx="8761413" cy="1516828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 tym roku hasło brzmi:</a:t>
            </a:r>
            <a:br>
              <a:rPr lang="pl-PL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pl-PL" b="1" dirty="0" smtClean="0"/>
              <a:t>LUBIĘ CZYTAĆ KSIĄŻKI</a:t>
            </a:r>
            <a:endParaRPr lang="pl-PL" b="1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29" y="2603500"/>
            <a:ext cx="5570054" cy="3416300"/>
          </a:xfrm>
        </p:spPr>
      </p:pic>
    </p:spTree>
    <p:extLst>
      <p:ext uri="{BB962C8B-B14F-4D97-AF65-F5344CB8AC3E}">
        <p14:creationId xmlns:p14="http://schemas.microsoft.com/office/powerpoint/2010/main" val="178468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Lubię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41" y="2603500"/>
            <a:ext cx="5691831" cy="3416300"/>
          </a:xfrm>
        </p:spPr>
      </p:pic>
    </p:spTree>
    <p:extLst>
      <p:ext uri="{BB962C8B-B14F-4D97-AF65-F5344CB8AC3E}">
        <p14:creationId xmlns:p14="http://schemas.microsoft.com/office/powerpoint/2010/main" val="190411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czytać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41" y="2603500"/>
            <a:ext cx="5691831" cy="3416300"/>
          </a:xfrm>
        </p:spPr>
      </p:pic>
    </p:spTree>
    <p:extLst>
      <p:ext uri="{BB962C8B-B14F-4D97-AF65-F5344CB8AC3E}">
        <p14:creationId xmlns:p14="http://schemas.microsoft.com/office/powerpoint/2010/main" val="196529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konferencyjny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Jon (konferencyjny)</Template>
  <TotalTime>887</TotalTime>
  <Words>130</Words>
  <Application>Microsoft Macintosh PowerPoint</Application>
  <PresentationFormat>Panoramiczny</PresentationFormat>
  <Paragraphs>18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Century Gothic</vt:lpstr>
      <vt:lpstr>Wingdings 3</vt:lpstr>
      <vt:lpstr>Arial</vt:lpstr>
      <vt:lpstr>Jon (konferencyjny)</vt:lpstr>
      <vt:lpstr>23 września</vt:lpstr>
      <vt:lpstr>Celem święta jest zwrócenie uwagi na problemy, prawa, obawy i osiągnięcia osób niesłyszących.</vt:lpstr>
      <vt:lpstr>Prezentacja programu PowerPoint</vt:lpstr>
      <vt:lpstr>Właściwa edukacja i wsparcie osób głuchych to kluczowy element. Warunkuje on przyszłość osoby borykającej się z tą niepełnosprawnością. </vt:lpstr>
      <vt:lpstr>POLSKI ALFABET MIGOWY</vt:lpstr>
      <vt:lpstr>Każdego roku Szkoła Podstawowa w Pawłowie będzie wybierać inne hasło w języku migowym. </vt:lpstr>
      <vt:lpstr>W tym roku hasło brzmi: LUBIĘ CZYTAĆ KSIĄŻKI</vt:lpstr>
      <vt:lpstr>Lubię</vt:lpstr>
      <vt:lpstr>czytać</vt:lpstr>
      <vt:lpstr>książki</vt:lpstr>
      <vt:lpstr>Przydatne linki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września</dc:title>
  <dc:creator>Użytkownik Microsoft Office</dc:creator>
  <cp:lastModifiedBy>Użytkownik Microsoft Office</cp:lastModifiedBy>
  <cp:revision>7</cp:revision>
  <dcterms:created xsi:type="dcterms:W3CDTF">2022-09-16T17:21:28Z</dcterms:created>
  <dcterms:modified xsi:type="dcterms:W3CDTF">2022-09-17T08:08:29Z</dcterms:modified>
</cp:coreProperties>
</file>